
<file path=[Content_Types].xml><?xml version="1.0" encoding="utf-8"?>
<Types xmlns="http://schemas.openxmlformats.org/package/2006/content-types">
  <Default ContentType="application/x-fontdata" Extension="fntdata"/>
  <Default ContentType="image/jpeg" Extension="jpeg"/>
  <Default ContentType="image/png" Extension="png"/>
  <Default ContentType="application/vnd.openxmlformats-package.relationships+xml" Extension="rels"/>
  <Default ContentType="image/svg+xml" Extension="svg"/>
  <Default ContentType="application/xml" Extension="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slide+xml" PartName="/ppt/slides/slide9.xml"/>
  <Override ContentType="application/vnd.openxmlformats-officedocument.presentationml.slide+xml" PartName="/ppt/slides/slide10.xml"/>
  <Override ContentType="application/vnd.openxmlformats-officedocument.presentationml.slide+xml" PartName="/ppt/slides/slide11.xml"/>
  <Override ContentType="application/vnd.openxmlformats-officedocument.presentationml.slide+xml" PartName="/ppt/slides/slide12.xml"/>
  <Override ContentType="application/vnd.openxmlformats-officedocument.presentationml.tableStyles+xml" PartName="/ppt/tableStyles.xml"/>
  <Override ContentType="application/vnd.openxmlformats-officedocument.theme+xml" PartName="/ppt/theme/theme1.xml"/>
  <Override ContentType="application/vnd.openxmlformats-officedocument.presentationml.viewProps+xml" PartName="/ppt/viewProps.xml"/>
</Types>
</file>

<file path=_rels/.rels><?xml version="1.0" encoding="UTF-8" standalone="yes"?><Relationships xmlns="http://schemas.openxmlformats.org/package/2006/relationships"><Relationship Id="rId1" Target="ppt/presentation.xml" Type="http://schemas.openxmlformats.org/officeDocument/2006/relationships/officeDocument"/><Relationship Id="rId2" Target="docProps/thumbnail.jpeg" Type="http://schemas.openxmlformats.org/package/2006/relationships/metadata/thumbnail"/><Relationship Id="rId3" Target="docProps/core.xml" Type="http://schemas.openxmlformats.org/package/2006/relationships/metadata/core-properties"/><Relationship Id="rId4" Target="docProps/app.xml" Type="http://schemas.openxmlformats.org/officeDocument/2006/relationships/extended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embedTrueTypeFonts="true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</p:sldIdLst>
  <p:sldSz cx="18288000" cy="10287000"/>
  <p:notesSz cx="6858000" cy="9144000"/>
  <p:embeddedFontLst>
    <p:embeddedFont>
      <p:font typeface="Bebas Neue Bold" charset="1" panose="020B0606020202050201"/>
      <p:regular r:id="rId18"/>
    </p:embeddedFont>
    <p:embeddedFont>
      <p:font typeface="Bebas Neue Cyrillic" charset="1" panose="02000506000000020004"/>
      <p:regular r:id="rId19"/>
    </p:embeddedFont>
    <p:embeddedFont>
      <p:font typeface="Be Vietnam Ultra-Bold" charset="1" panose="00000900000000000000"/>
      <p:regular r:id="rId20"/>
    </p:embeddedFont>
    <p:embeddedFont>
      <p:font typeface="Be Vietnam" charset="1" panose="00000500000000000000"/>
      <p:regular r:id="rId21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4" d="100"/>
          <a:sy n="74" d="100"/>
        </p:scale>
        <p:origin x="-109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<Relationships xmlns="http://schemas.openxmlformats.org/package/2006/relationships"><Relationship Id="rId1" Target="slideMasters/slideMaster1.xml" Type="http://schemas.openxmlformats.org/officeDocument/2006/relationships/slideMaster"/><Relationship Id="rId10" Target="slides/slide5.xml" Type="http://schemas.openxmlformats.org/officeDocument/2006/relationships/slide"/><Relationship Id="rId11" Target="slides/slide6.xml" Type="http://schemas.openxmlformats.org/officeDocument/2006/relationships/slide"/><Relationship Id="rId12" Target="slides/slide7.xml" Type="http://schemas.openxmlformats.org/officeDocument/2006/relationships/slide"/><Relationship Id="rId13" Target="slides/slide8.xml" Type="http://schemas.openxmlformats.org/officeDocument/2006/relationships/slide"/><Relationship Id="rId14" Target="slides/slide9.xml" Type="http://schemas.openxmlformats.org/officeDocument/2006/relationships/slide"/><Relationship Id="rId15" Target="slides/slide10.xml" Type="http://schemas.openxmlformats.org/officeDocument/2006/relationships/slide"/><Relationship Id="rId16" Target="slides/slide11.xml" Type="http://schemas.openxmlformats.org/officeDocument/2006/relationships/slide"/><Relationship Id="rId17" Target="slides/slide12.xml" Type="http://schemas.openxmlformats.org/officeDocument/2006/relationships/slide"/><Relationship Id="rId18" Target="fonts/font18.fntdata" Type="http://schemas.openxmlformats.org/officeDocument/2006/relationships/font"/><Relationship Id="rId19" Target="fonts/font19.fntdata" Type="http://schemas.openxmlformats.org/officeDocument/2006/relationships/font"/><Relationship Id="rId2" Target="presProps.xml" Type="http://schemas.openxmlformats.org/officeDocument/2006/relationships/presProps"/><Relationship Id="rId20" Target="fonts/font20.fntdata" Type="http://schemas.openxmlformats.org/officeDocument/2006/relationships/font"/><Relationship Id="rId21" Target="fonts/font21.fntdata" Type="http://schemas.openxmlformats.org/officeDocument/2006/relationships/font"/><Relationship Id="rId3" Target="viewProps.xml" Type="http://schemas.openxmlformats.org/officeDocument/2006/relationships/viewProps"/><Relationship Id="rId4" Target="theme/theme1.xml" Type="http://schemas.openxmlformats.org/officeDocument/2006/relationships/theme"/><Relationship Id="rId5" Target="tableStyles.xml" Type="http://schemas.openxmlformats.org/officeDocument/2006/relationships/tableStyles"/><Relationship Id="rId6" Target="slides/slide1.xml" Type="http://schemas.openxmlformats.org/officeDocument/2006/relationships/slide"/><Relationship Id="rId7" Target="slides/slide2.xml" Type="http://schemas.openxmlformats.org/officeDocument/2006/relationships/slide"/><Relationship Id="rId8" Target="slides/slide3.xml" Type="http://schemas.openxmlformats.org/officeDocument/2006/relationships/slide"/><Relationship Id="rId9" Target="slides/slide4.xml" Type="http://schemas.openxmlformats.org/officeDocument/2006/relationships/slide"/></Relationships>
</file>

<file path=ppt/slideLayouts/_rels/slideLayout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3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4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5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6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7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8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9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10" Target="../slideLayouts/slideLayout10.xml" Type="http://schemas.openxmlformats.org/officeDocument/2006/relationships/slideLayout"/><Relationship Id="rId11" Target="../slideLayouts/slideLayout11.xml" Type="http://schemas.openxmlformats.org/officeDocument/2006/relationships/slideLayout"/><Relationship Id="rId12" Target="../theme/theme1.xml" Type="http://schemas.openxmlformats.org/officeDocument/2006/relationships/theme"/><Relationship Id="rId2" Target="../slideLayouts/slideLayout2.xml" Type="http://schemas.openxmlformats.org/officeDocument/2006/relationships/slideLayout"/><Relationship Id="rId3" Target="../slideLayouts/slideLayout3.xml" Type="http://schemas.openxmlformats.org/officeDocument/2006/relationships/slideLayout"/><Relationship Id="rId4" Target="../slideLayouts/slideLayout4.xml" Type="http://schemas.openxmlformats.org/officeDocument/2006/relationships/slideLayout"/><Relationship Id="rId5" Target="../slideLayouts/slideLayout5.xml" Type="http://schemas.openxmlformats.org/officeDocument/2006/relationships/slideLayout"/><Relationship Id="rId6" Target="../slideLayouts/slideLayout6.xml" Type="http://schemas.openxmlformats.org/officeDocument/2006/relationships/slideLayout"/><Relationship Id="rId7" Target="../slideLayouts/slideLayout7.xml" Type="http://schemas.openxmlformats.org/officeDocument/2006/relationships/slideLayout"/><Relationship Id="rId8" Target="../slideLayouts/slideLayout8.xml" Type="http://schemas.openxmlformats.org/officeDocument/2006/relationships/slideLayout"/><Relationship Id="rId9" Target="../slideLayouts/slideLayout9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9.png" Type="http://schemas.openxmlformats.org/officeDocument/2006/relationships/image"/><Relationship Id="rId11" Target="../media/image10.png" Type="http://schemas.openxmlformats.org/officeDocument/2006/relationships/image"/><Relationship Id="rId12" Target="../media/image11.png" Type="http://schemas.openxmlformats.org/officeDocument/2006/relationships/image"/><Relationship Id="rId13" Target="../media/image12.png" Type="http://schemas.openxmlformats.org/officeDocument/2006/relationships/image"/><Relationship Id="rId14" Target="../media/image13.png" Type="http://schemas.openxmlformats.org/officeDocument/2006/relationships/image"/><Relationship Id="rId15" Target="../media/image14.png" Type="http://schemas.openxmlformats.org/officeDocument/2006/relationships/image"/><Relationship Id="rId16" Target="../media/image15.jpeg" Type="http://schemas.openxmlformats.org/officeDocument/2006/relationships/image"/><Relationship Id="rId17" Target="../media/image16.png" Type="http://schemas.openxmlformats.org/officeDocument/2006/relationships/image"/><Relationship Id="rId18" Target="../media/image17.png" Type="http://schemas.openxmlformats.org/officeDocument/2006/relationships/image"/><Relationship Id="rId19" Target="../media/image18.jpeg" Type="http://schemas.openxmlformats.org/officeDocument/2006/relationships/image"/><Relationship Id="rId2" Target="../media/image1.jpeg" Type="http://schemas.openxmlformats.org/officeDocument/2006/relationships/image"/><Relationship Id="rId20" Target="../media/image19.png" Type="http://schemas.openxmlformats.org/officeDocument/2006/relationships/image"/><Relationship Id="rId21" Target="../media/image20.png" Type="http://schemas.openxmlformats.org/officeDocument/2006/relationships/image"/><Relationship Id="rId22" Target="../media/image21.png" Type="http://schemas.openxmlformats.org/officeDocument/2006/relationships/image"/><Relationship Id="rId23" Target="../media/image22.png" Type="http://schemas.openxmlformats.org/officeDocument/2006/relationships/image"/><Relationship Id="rId24" Target="../media/image23.png" Type="http://schemas.openxmlformats.org/officeDocument/2006/relationships/image"/><Relationship Id="rId3" Target="../media/image2.png" Type="http://schemas.openxmlformats.org/officeDocument/2006/relationships/image"/><Relationship Id="rId4" Target="../media/image3.svg" Type="http://schemas.openxmlformats.org/officeDocument/2006/relationships/image"/><Relationship Id="rId5" Target="../media/image4.png" Type="http://schemas.openxmlformats.org/officeDocument/2006/relationships/image"/><Relationship Id="rId6" Target="../media/image5.svg" Type="http://schemas.openxmlformats.org/officeDocument/2006/relationships/image"/><Relationship Id="rId7" Target="../media/image6.png" Type="http://schemas.openxmlformats.org/officeDocument/2006/relationships/image"/><Relationship Id="rId8" Target="../media/image7.svg" Type="http://schemas.openxmlformats.org/officeDocument/2006/relationships/image"/><Relationship Id="rId9" Target="../media/image8.png" Type="http://schemas.openxmlformats.org/officeDocument/2006/relationships/image"/></Relationships>
</file>

<file path=ppt/slides/_rels/slide10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15.jpeg" Type="http://schemas.openxmlformats.org/officeDocument/2006/relationships/image"/><Relationship Id="rId11" Target="../media/image16.png" Type="http://schemas.openxmlformats.org/officeDocument/2006/relationships/image"/><Relationship Id="rId12" Target="../media/image17.png" Type="http://schemas.openxmlformats.org/officeDocument/2006/relationships/image"/><Relationship Id="rId13" Target="../media/image18.jpeg" Type="http://schemas.openxmlformats.org/officeDocument/2006/relationships/image"/><Relationship Id="rId14" Target="../media/image19.png" Type="http://schemas.openxmlformats.org/officeDocument/2006/relationships/image"/><Relationship Id="rId2" Target="../media/image72.png" Type="http://schemas.openxmlformats.org/officeDocument/2006/relationships/image"/><Relationship Id="rId3" Target="../media/image73.svg" Type="http://schemas.openxmlformats.org/officeDocument/2006/relationships/image"/><Relationship Id="rId4" Target="../media/image74.png" Type="http://schemas.openxmlformats.org/officeDocument/2006/relationships/image"/><Relationship Id="rId5" Target="../media/image75.svg" Type="http://schemas.openxmlformats.org/officeDocument/2006/relationships/image"/><Relationship Id="rId6" Target="../media/image20.png" Type="http://schemas.openxmlformats.org/officeDocument/2006/relationships/image"/><Relationship Id="rId7" Target="../media/image21.png" Type="http://schemas.openxmlformats.org/officeDocument/2006/relationships/image"/><Relationship Id="rId8" Target="../media/image22.png" Type="http://schemas.openxmlformats.org/officeDocument/2006/relationships/image"/><Relationship Id="rId9" Target="../media/image23.png" Type="http://schemas.openxmlformats.org/officeDocument/2006/relationships/image"/></Relationships>
</file>

<file path=ppt/slides/_rels/slide1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15.jpeg" Type="http://schemas.openxmlformats.org/officeDocument/2006/relationships/image"/><Relationship Id="rId11" Target="../media/image16.png" Type="http://schemas.openxmlformats.org/officeDocument/2006/relationships/image"/><Relationship Id="rId12" Target="../media/image17.png" Type="http://schemas.openxmlformats.org/officeDocument/2006/relationships/image"/><Relationship Id="rId13" Target="../media/image18.jpeg" Type="http://schemas.openxmlformats.org/officeDocument/2006/relationships/image"/><Relationship Id="rId14" Target="../media/image19.png" Type="http://schemas.openxmlformats.org/officeDocument/2006/relationships/image"/><Relationship Id="rId2" Target="../media/image76.png" Type="http://schemas.openxmlformats.org/officeDocument/2006/relationships/image"/><Relationship Id="rId3" Target="../media/image77.svg" Type="http://schemas.openxmlformats.org/officeDocument/2006/relationships/image"/><Relationship Id="rId4" Target="../media/image78.png" Type="http://schemas.openxmlformats.org/officeDocument/2006/relationships/image"/><Relationship Id="rId5" Target="../media/image79.svg" Type="http://schemas.openxmlformats.org/officeDocument/2006/relationships/image"/><Relationship Id="rId6" Target="../media/image20.png" Type="http://schemas.openxmlformats.org/officeDocument/2006/relationships/image"/><Relationship Id="rId7" Target="../media/image21.png" Type="http://schemas.openxmlformats.org/officeDocument/2006/relationships/image"/><Relationship Id="rId8" Target="../media/image22.png" Type="http://schemas.openxmlformats.org/officeDocument/2006/relationships/image"/><Relationship Id="rId9" Target="../media/image23.png" Type="http://schemas.openxmlformats.org/officeDocument/2006/relationships/image"/></Relationships>
</file>

<file path=ppt/slides/_rels/slide1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22.png" Type="http://schemas.openxmlformats.org/officeDocument/2006/relationships/image"/><Relationship Id="rId11" Target="../media/image23.png" Type="http://schemas.openxmlformats.org/officeDocument/2006/relationships/image"/><Relationship Id="rId12" Target="../media/image1.jpeg" Type="http://schemas.openxmlformats.org/officeDocument/2006/relationships/image"/><Relationship Id="rId13" Target="../media/image2.png" Type="http://schemas.openxmlformats.org/officeDocument/2006/relationships/image"/><Relationship Id="rId14" Target="../media/image3.svg" Type="http://schemas.openxmlformats.org/officeDocument/2006/relationships/image"/><Relationship Id="rId15" Target="../media/image4.png" Type="http://schemas.openxmlformats.org/officeDocument/2006/relationships/image"/><Relationship Id="rId16" Target="../media/image5.svg" Type="http://schemas.openxmlformats.org/officeDocument/2006/relationships/image"/><Relationship Id="rId17" Target="../media/image6.png" Type="http://schemas.openxmlformats.org/officeDocument/2006/relationships/image"/><Relationship Id="rId18" Target="../media/image7.svg" Type="http://schemas.openxmlformats.org/officeDocument/2006/relationships/image"/><Relationship Id="rId19" Target="../media/image8.png" Type="http://schemas.openxmlformats.org/officeDocument/2006/relationships/image"/><Relationship Id="rId2" Target="../media/image80.png" Type="http://schemas.openxmlformats.org/officeDocument/2006/relationships/image"/><Relationship Id="rId20" Target="../media/image9.png" Type="http://schemas.openxmlformats.org/officeDocument/2006/relationships/image"/><Relationship Id="rId21" Target="../media/image10.png" Type="http://schemas.openxmlformats.org/officeDocument/2006/relationships/image"/><Relationship Id="rId22" Target="../media/image11.png" Type="http://schemas.openxmlformats.org/officeDocument/2006/relationships/image"/><Relationship Id="rId23" Target="../media/image12.png" Type="http://schemas.openxmlformats.org/officeDocument/2006/relationships/image"/><Relationship Id="rId24" Target="../media/image13.png" Type="http://schemas.openxmlformats.org/officeDocument/2006/relationships/image"/><Relationship Id="rId25" Target="../media/image15.jpeg" Type="http://schemas.openxmlformats.org/officeDocument/2006/relationships/image"/><Relationship Id="rId26" Target="../media/image16.png" Type="http://schemas.openxmlformats.org/officeDocument/2006/relationships/image"/><Relationship Id="rId27" Target="../media/image17.png" Type="http://schemas.openxmlformats.org/officeDocument/2006/relationships/image"/><Relationship Id="rId28" Target="../media/image18.jpeg" Type="http://schemas.openxmlformats.org/officeDocument/2006/relationships/image"/><Relationship Id="rId29" Target="../media/image19.png" Type="http://schemas.openxmlformats.org/officeDocument/2006/relationships/image"/><Relationship Id="rId3" Target="../media/image81.svg" Type="http://schemas.openxmlformats.org/officeDocument/2006/relationships/image"/><Relationship Id="rId4" Target="../media/image78.png" Type="http://schemas.openxmlformats.org/officeDocument/2006/relationships/image"/><Relationship Id="rId5" Target="../media/image79.svg" Type="http://schemas.openxmlformats.org/officeDocument/2006/relationships/image"/><Relationship Id="rId6" Target="../media/image82.png" Type="http://schemas.openxmlformats.org/officeDocument/2006/relationships/image"/><Relationship Id="rId7" Target="../media/image83.svg" Type="http://schemas.openxmlformats.org/officeDocument/2006/relationships/image"/><Relationship Id="rId8" Target="../media/image20.png" Type="http://schemas.openxmlformats.org/officeDocument/2006/relationships/image"/><Relationship Id="rId9" Target="../media/image21.png" Type="http://schemas.openxmlformats.org/officeDocument/2006/relationships/image"/></Relationships>
</file>

<file path=ppt/slides/_rels/slide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23.png" Type="http://schemas.openxmlformats.org/officeDocument/2006/relationships/image"/><Relationship Id="rId11" Target="../media/image15.jpeg" Type="http://schemas.openxmlformats.org/officeDocument/2006/relationships/image"/><Relationship Id="rId12" Target="../media/image16.png" Type="http://schemas.openxmlformats.org/officeDocument/2006/relationships/image"/><Relationship Id="rId13" Target="../media/image17.png" Type="http://schemas.openxmlformats.org/officeDocument/2006/relationships/image"/><Relationship Id="rId14" Target="../media/image18.jpeg" Type="http://schemas.openxmlformats.org/officeDocument/2006/relationships/image"/><Relationship Id="rId15" Target="../media/image19.png" Type="http://schemas.openxmlformats.org/officeDocument/2006/relationships/image"/><Relationship Id="rId2" Target="../media/image24.png" Type="http://schemas.openxmlformats.org/officeDocument/2006/relationships/image"/><Relationship Id="rId3" Target="../media/image25.svg" Type="http://schemas.openxmlformats.org/officeDocument/2006/relationships/image"/><Relationship Id="rId4" Target="../media/image26.png" Type="http://schemas.openxmlformats.org/officeDocument/2006/relationships/image"/><Relationship Id="rId5" Target="../media/image27.svg" Type="http://schemas.openxmlformats.org/officeDocument/2006/relationships/image"/><Relationship Id="rId6" Target="../media/image20.png" Type="http://schemas.openxmlformats.org/officeDocument/2006/relationships/image"/><Relationship Id="rId7" Target="../media/image14.png" Type="http://schemas.openxmlformats.org/officeDocument/2006/relationships/image"/><Relationship Id="rId8" Target="../media/image21.png" Type="http://schemas.openxmlformats.org/officeDocument/2006/relationships/image"/><Relationship Id="rId9" Target="../media/image22.png" Type="http://schemas.openxmlformats.org/officeDocument/2006/relationships/image"/></Relationships>
</file>

<file path=ppt/slides/_rels/slide3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20.png" Type="http://schemas.openxmlformats.org/officeDocument/2006/relationships/image"/><Relationship Id="rId11" Target="../media/image21.png" Type="http://schemas.openxmlformats.org/officeDocument/2006/relationships/image"/><Relationship Id="rId12" Target="../media/image22.png" Type="http://schemas.openxmlformats.org/officeDocument/2006/relationships/image"/><Relationship Id="rId13" Target="../media/image23.png" Type="http://schemas.openxmlformats.org/officeDocument/2006/relationships/image"/><Relationship Id="rId14" Target="../media/image15.jpeg" Type="http://schemas.openxmlformats.org/officeDocument/2006/relationships/image"/><Relationship Id="rId15" Target="../media/image16.png" Type="http://schemas.openxmlformats.org/officeDocument/2006/relationships/image"/><Relationship Id="rId16" Target="../media/image17.png" Type="http://schemas.openxmlformats.org/officeDocument/2006/relationships/image"/><Relationship Id="rId17" Target="../media/image18.jpeg" Type="http://schemas.openxmlformats.org/officeDocument/2006/relationships/image"/><Relationship Id="rId18" Target="../media/image19.png" Type="http://schemas.openxmlformats.org/officeDocument/2006/relationships/image"/><Relationship Id="rId2" Target="../media/image28.png" Type="http://schemas.openxmlformats.org/officeDocument/2006/relationships/image"/><Relationship Id="rId3" Target="../media/image29.svg" Type="http://schemas.openxmlformats.org/officeDocument/2006/relationships/image"/><Relationship Id="rId4" Target="../media/image30.png" Type="http://schemas.openxmlformats.org/officeDocument/2006/relationships/image"/><Relationship Id="rId5" Target="../media/image31.svg" Type="http://schemas.openxmlformats.org/officeDocument/2006/relationships/image"/><Relationship Id="rId6" Target="../media/image32.png" Type="http://schemas.openxmlformats.org/officeDocument/2006/relationships/image"/><Relationship Id="rId7" Target="../media/image33.svg" Type="http://schemas.openxmlformats.org/officeDocument/2006/relationships/image"/><Relationship Id="rId8" Target="../media/image34.png" Type="http://schemas.openxmlformats.org/officeDocument/2006/relationships/image"/><Relationship Id="rId9" Target="../media/image35.svg" Type="http://schemas.openxmlformats.org/officeDocument/2006/relationships/image"/></Relationships>
</file>

<file path=ppt/slides/_rels/slide4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17.png" Type="http://schemas.openxmlformats.org/officeDocument/2006/relationships/image"/><Relationship Id="rId11" Target="../media/image18.jpeg" Type="http://schemas.openxmlformats.org/officeDocument/2006/relationships/image"/><Relationship Id="rId12" Target="../media/image19.png" Type="http://schemas.openxmlformats.org/officeDocument/2006/relationships/image"/><Relationship Id="rId2" Target="../media/image36.png" Type="http://schemas.openxmlformats.org/officeDocument/2006/relationships/image"/><Relationship Id="rId3" Target="../media/image37.svg" Type="http://schemas.openxmlformats.org/officeDocument/2006/relationships/image"/><Relationship Id="rId4" Target="../media/image20.png" Type="http://schemas.openxmlformats.org/officeDocument/2006/relationships/image"/><Relationship Id="rId5" Target="../media/image21.png" Type="http://schemas.openxmlformats.org/officeDocument/2006/relationships/image"/><Relationship Id="rId6" Target="../media/image22.png" Type="http://schemas.openxmlformats.org/officeDocument/2006/relationships/image"/><Relationship Id="rId7" Target="../media/image23.png" Type="http://schemas.openxmlformats.org/officeDocument/2006/relationships/image"/><Relationship Id="rId8" Target="../media/image15.jpeg" Type="http://schemas.openxmlformats.org/officeDocument/2006/relationships/image"/><Relationship Id="rId9" Target="../media/image16.png" Type="http://schemas.openxmlformats.org/officeDocument/2006/relationships/image"/></Relationships>
</file>

<file path=ppt/slides/_rels/slide5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20.png" Type="http://schemas.openxmlformats.org/officeDocument/2006/relationships/image"/><Relationship Id="rId11" Target="../media/image21.png" Type="http://schemas.openxmlformats.org/officeDocument/2006/relationships/image"/><Relationship Id="rId12" Target="../media/image22.png" Type="http://schemas.openxmlformats.org/officeDocument/2006/relationships/image"/><Relationship Id="rId13" Target="../media/image23.png" Type="http://schemas.openxmlformats.org/officeDocument/2006/relationships/image"/><Relationship Id="rId14" Target="../media/image15.jpeg" Type="http://schemas.openxmlformats.org/officeDocument/2006/relationships/image"/><Relationship Id="rId15" Target="../media/image16.png" Type="http://schemas.openxmlformats.org/officeDocument/2006/relationships/image"/><Relationship Id="rId16" Target="../media/image17.png" Type="http://schemas.openxmlformats.org/officeDocument/2006/relationships/image"/><Relationship Id="rId17" Target="../media/image18.jpeg" Type="http://schemas.openxmlformats.org/officeDocument/2006/relationships/image"/><Relationship Id="rId18" Target="../media/image19.png" Type="http://schemas.openxmlformats.org/officeDocument/2006/relationships/image"/><Relationship Id="rId2" Target="../media/image38.png" Type="http://schemas.openxmlformats.org/officeDocument/2006/relationships/image"/><Relationship Id="rId3" Target="../media/image39.svg" Type="http://schemas.openxmlformats.org/officeDocument/2006/relationships/image"/><Relationship Id="rId4" Target="../media/image40.png" Type="http://schemas.openxmlformats.org/officeDocument/2006/relationships/image"/><Relationship Id="rId5" Target="../media/image41.svg" Type="http://schemas.openxmlformats.org/officeDocument/2006/relationships/image"/><Relationship Id="rId6" Target="../media/image42.png" Type="http://schemas.openxmlformats.org/officeDocument/2006/relationships/image"/><Relationship Id="rId7" Target="../media/image43.svg" Type="http://schemas.openxmlformats.org/officeDocument/2006/relationships/image"/><Relationship Id="rId8" Target="../media/image44.png" Type="http://schemas.openxmlformats.org/officeDocument/2006/relationships/image"/><Relationship Id="rId9" Target="../media/image45.svg" Type="http://schemas.openxmlformats.org/officeDocument/2006/relationships/image"/></Relationships>
</file>

<file path=ppt/slides/_rels/slide6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20.png" Type="http://schemas.openxmlformats.org/officeDocument/2006/relationships/image"/><Relationship Id="rId11" Target="../media/image21.png" Type="http://schemas.openxmlformats.org/officeDocument/2006/relationships/image"/><Relationship Id="rId12" Target="../media/image22.png" Type="http://schemas.openxmlformats.org/officeDocument/2006/relationships/image"/><Relationship Id="rId13" Target="../media/image23.png" Type="http://schemas.openxmlformats.org/officeDocument/2006/relationships/image"/><Relationship Id="rId14" Target="../media/image15.jpeg" Type="http://schemas.openxmlformats.org/officeDocument/2006/relationships/image"/><Relationship Id="rId15" Target="../media/image16.png" Type="http://schemas.openxmlformats.org/officeDocument/2006/relationships/image"/><Relationship Id="rId16" Target="../media/image17.png" Type="http://schemas.openxmlformats.org/officeDocument/2006/relationships/image"/><Relationship Id="rId17" Target="../media/image18.jpeg" Type="http://schemas.openxmlformats.org/officeDocument/2006/relationships/image"/><Relationship Id="rId18" Target="../media/image19.png" Type="http://schemas.openxmlformats.org/officeDocument/2006/relationships/image"/><Relationship Id="rId2" Target="../media/image46.png" Type="http://schemas.openxmlformats.org/officeDocument/2006/relationships/image"/><Relationship Id="rId3" Target="../media/image47.svg" Type="http://schemas.openxmlformats.org/officeDocument/2006/relationships/image"/><Relationship Id="rId4" Target="../media/image48.png" Type="http://schemas.openxmlformats.org/officeDocument/2006/relationships/image"/><Relationship Id="rId5" Target="../media/image49.svg" Type="http://schemas.openxmlformats.org/officeDocument/2006/relationships/image"/><Relationship Id="rId6" Target="../media/image50.png" Type="http://schemas.openxmlformats.org/officeDocument/2006/relationships/image"/><Relationship Id="rId7" Target="../media/image51.svg" Type="http://schemas.openxmlformats.org/officeDocument/2006/relationships/image"/><Relationship Id="rId8" Target="../media/image52.png" Type="http://schemas.openxmlformats.org/officeDocument/2006/relationships/image"/><Relationship Id="rId9" Target="../media/image53.svg" Type="http://schemas.openxmlformats.org/officeDocument/2006/relationships/image"/></Relationships>
</file>

<file path=ppt/slides/_rels/slide7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15.jpeg" Type="http://schemas.openxmlformats.org/officeDocument/2006/relationships/image"/><Relationship Id="rId11" Target="../media/image16.png" Type="http://schemas.openxmlformats.org/officeDocument/2006/relationships/image"/><Relationship Id="rId12" Target="../media/image17.png" Type="http://schemas.openxmlformats.org/officeDocument/2006/relationships/image"/><Relationship Id="rId13" Target="../media/image18.jpeg" Type="http://schemas.openxmlformats.org/officeDocument/2006/relationships/image"/><Relationship Id="rId14" Target="../media/image19.png" Type="http://schemas.openxmlformats.org/officeDocument/2006/relationships/image"/><Relationship Id="rId2" Target="../media/image54.png" Type="http://schemas.openxmlformats.org/officeDocument/2006/relationships/image"/><Relationship Id="rId3" Target="../media/image55.svg" Type="http://schemas.openxmlformats.org/officeDocument/2006/relationships/image"/><Relationship Id="rId4" Target="../media/image56.png" Type="http://schemas.openxmlformats.org/officeDocument/2006/relationships/image"/><Relationship Id="rId5" Target="../media/image57.svg" Type="http://schemas.openxmlformats.org/officeDocument/2006/relationships/image"/><Relationship Id="rId6" Target="../media/image20.png" Type="http://schemas.openxmlformats.org/officeDocument/2006/relationships/image"/><Relationship Id="rId7" Target="../media/image21.png" Type="http://schemas.openxmlformats.org/officeDocument/2006/relationships/image"/><Relationship Id="rId8" Target="../media/image22.png" Type="http://schemas.openxmlformats.org/officeDocument/2006/relationships/image"/><Relationship Id="rId9" Target="../media/image23.png" Type="http://schemas.openxmlformats.org/officeDocument/2006/relationships/image"/></Relationships>
</file>

<file path=ppt/slides/_rels/slide8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20.png" Type="http://schemas.openxmlformats.org/officeDocument/2006/relationships/image"/><Relationship Id="rId11" Target="../media/image14.png" Type="http://schemas.openxmlformats.org/officeDocument/2006/relationships/image"/><Relationship Id="rId12" Target="../media/image21.png" Type="http://schemas.openxmlformats.org/officeDocument/2006/relationships/image"/><Relationship Id="rId13" Target="../media/image22.png" Type="http://schemas.openxmlformats.org/officeDocument/2006/relationships/image"/><Relationship Id="rId14" Target="../media/image23.png" Type="http://schemas.openxmlformats.org/officeDocument/2006/relationships/image"/><Relationship Id="rId15" Target="../media/image15.jpeg" Type="http://schemas.openxmlformats.org/officeDocument/2006/relationships/image"/><Relationship Id="rId16" Target="../media/image16.png" Type="http://schemas.openxmlformats.org/officeDocument/2006/relationships/image"/><Relationship Id="rId17" Target="../media/image17.png" Type="http://schemas.openxmlformats.org/officeDocument/2006/relationships/image"/><Relationship Id="rId18" Target="../media/image18.jpeg" Type="http://schemas.openxmlformats.org/officeDocument/2006/relationships/image"/><Relationship Id="rId19" Target="../media/image19.png" Type="http://schemas.openxmlformats.org/officeDocument/2006/relationships/image"/><Relationship Id="rId2" Target="../media/image58.png" Type="http://schemas.openxmlformats.org/officeDocument/2006/relationships/image"/><Relationship Id="rId3" Target="../media/image59.svg" Type="http://schemas.openxmlformats.org/officeDocument/2006/relationships/image"/><Relationship Id="rId4" Target="../media/image60.png" Type="http://schemas.openxmlformats.org/officeDocument/2006/relationships/image"/><Relationship Id="rId5" Target="../media/image61.svg" Type="http://schemas.openxmlformats.org/officeDocument/2006/relationships/image"/><Relationship Id="rId6" Target="../media/image62.png" Type="http://schemas.openxmlformats.org/officeDocument/2006/relationships/image"/><Relationship Id="rId7" Target="../media/image63.svg" Type="http://schemas.openxmlformats.org/officeDocument/2006/relationships/image"/><Relationship Id="rId8" Target="../media/image64.png" Type="http://schemas.openxmlformats.org/officeDocument/2006/relationships/image"/><Relationship Id="rId9" Target="../media/image65.svg" Type="http://schemas.openxmlformats.org/officeDocument/2006/relationships/image"/></Relationships>
</file>

<file path=ppt/slides/_rels/slide9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22.png" Type="http://schemas.openxmlformats.org/officeDocument/2006/relationships/image"/><Relationship Id="rId11" Target="../media/image23.png" Type="http://schemas.openxmlformats.org/officeDocument/2006/relationships/image"/><Relationship Id="rId12" Target="../media/image15.jpeg" Type="http://schemas.openxmlformats.org/officeDocument/2006/relationships/image"/><Relationship Id="rId13" Target="../media/image16.png" Type="http://schemas.openxmlformats.org/officeDocument/2006/relationships/image"/><Relationship Id="rId14" Target="../media/image17.png" Type="http://schemas.openxmlformats.org/officeDocument/2006/relationships/image"/><Relationship Id="rId15" Target="../media/image18.jpeg" Type="http://schemas.openxmlformats.org/officeDocument/2006/relationships/image"/><Relationship Id="rId16" Target="../media/image19.png" Type="http://schemas.openxmlformats.org/officeDocument/2006/relationships/image"/><Relationship Id="rId2" Target="../media/image66.png" Type="http://schemas.openxmlformats.org/officeDocument/2006/relationships/image"/><Relationship Id="rId3" Target="../media/image67.svg" Type="http://schemas.openxmlformats.org/officeDocument/2006/relationships/image"/><Relationship Id="rId4" Target="../media/image68.png" Type="http://schemas.openxmlformats.org/officeDocument/2006/relationships/image"/><Relationship Id="rId5" Target="../media/image69.svg" Type="http://schemas.openxmlformats.org/officeDocument/2006/relationships/image"/><Relationship Id="rId6" Target="../media/image70.png" Type="http://schemas.openxmlformats.org/officeDocument/2006/relationships/image"/><Relationship Id="rId7" Target="../media/image71.svg" Type="http://schemas.openxmlformats.org/officeDocument/2006/relationships/image"/><Relationship Id="rId8" Target="../media/image20.png" Type="http://schemas.openxmlformats.org/officeDocument/2006/relationships/image"/><Relationship Id="rId9" Target="../media/image21.png" Type="http://schemas.openxmlformats.org/officeDocument/2006/relationships/image"/></Relationships>
</file>

<file path=ppt/slides/slide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6775520" y="-142126"/>
            <a:ext cx="11512480" cy="3418885"/>
            <a:chOff x="0" y="0"/>
            <a:chExt cx="15349973" cy="4558513"/>
          </a:xfrm>
        </p:grpSpPr>
        <p:grpSp>
          <p:nvGrpSpPr>
            <p:cNvPr name="Group 3" id="3"/>
            <p:cNvGrpSpPr/>
            <p:nvPr/>
          </p:nvGrpSpPr>
          <p:grpSpPr>
            <a:xfrm rot="0">
              <a:off x="2420132" y="0"/>
              <a:ext cx="9170354" cy="2778677"/>
              <a:chOff x="0" y="0"/>
              <a:chExt cx="11710572" cy="3548380"/>
            </a:xfrm>
          </p:grpSpPr>
          <p:sp>
            <p:nvSpPr>
              <p:cNvPr name="Freeform 4" id="4"/>
              <p:cNvSpPr/>
              <p:nvPr/>
            </p:nvSpPr>
            <p:spPr>
              <a:xfrm flipH="false" flipV="false" rot="0">
                <a:off x="-2540" y="-15240"/>
                <a:ext cx="11713111" cy="3563620"/>
              </a:xfrm>
              <a:custGeom>
                <a:avLst/>
                <a:gdLst/>
                <a:ahLst/>
                <a:cxnLst/>
                <a:rect r="r" b="b" t="t" l="l"/>
                <a:pathLst>
                  <a:path h="3563620" w="11713111">
                    <a:moveTo>
                      <a:pt x="10598975" y="1559560"/>
                    </a:moveTo>
                    <a:cubicBezTo>
                      <a:pt x="10720370" y="1537970"/>
                      <a:pt x="10882230" y="1548130"/>
                      <a:pt x="11019812" y="1526540"/>
                    </a:cubicBezTo>
                    <a:cubicBezTo>
                      <a:pt x="11311159" y="1479550"/>
                      <a:pt x="11543159" y="1404620"/>
                      <a:pt x="11713111" y="1319530"/>
                    </a:cubicBezTo>
                    <a:cubicBezTo>
                      <a:pt x="11678042" y="1231900"/>
                      <a:pt x="11667251" y="1183640"/>
                      <a:pt x="11691530" y="1109980"/>
                    </a:cubicBezTo>
                    <a:cubicBezTo>
                      <a:pt x="11669950" y="1104900"/>
                      <a:pt x="11624089" y="1118870"/>
                      <a:pt x="11621390" y="1098550"/>
                    </a:cubicBezTo>
                    <a:cubicBezTo>
                      <a:pt x="11615996" y="1040130"/>
                      <a:pt x="11556647" y="1018540"/>
                      <a:pt x="11499996" y="969010"/>
                    </a:cubicBezTo>
                    <a:cubicBezTo>
                      <a:pt x="11065671" y="998220"/>
                      <a:pt x="10275255" y="1158240"/>
                      <a:pt x="9805861" y="1144270"/>
                    </a:cubicBezTo>
                    <a:cubicBezTo>
                      <a:pt x="10094511" y="1047750"/>
                      <a:pt x="10302231" y="939800"/>
                      <a:pt x="10307627" y="797560"/>
                    </a:cubicBezTo>
                    <a:cubicBezTo>
                      <a:pt x="10283349" y="786130"/>
                      <a:pt x="10145767" y="778510"/>
                      <a:pt x="10113395" y="783590"/>
                    </a:cubicBezTo>
                    <a:cubicBezTo>
                      <a:pt x="10002791" y="773430"/>
                      <a:pt x="9889489" y="726440"/>
                      <a:pt x="9840931" y="697230"/>
                    </a:cubicBezTo>
                    <a:cubicBezTo>
                      <a:pt x="9795071" y="711200"/>
                      <a:pt x="9786978" y="695960"/>
                      <a:pt x="9746512" y="706120"/>
                    </a:cubicBezTo>
                    <a:cubicBezTo>
                      <a:pt x="9573862" y="643890"/>
                      <a:pt x="9209676" y="737870"/>
                      <a:pt x="9034328" y="679450"/>
                    </a:cubicBezTo>
                    <a:cubicBezTo>
                      <a:pt x="9115258" y="579120"/>
                      <a:pt x="8950701" y="556260"/>
                      <a:pt x="8840097" y="508000"/>
                    </a:cubicBezTo>
                    <a:cubicBezTo>
                      <a:pt x="8880562" y="429260"/>
                      <a:pt x="8780748" y="387350"/>
                      <a:pt x="8689028" y="313690"/>
                    </a:cubicBezTo>
                    <a:cubicBezTo>
                      <a:pt x="8575725" y="339090"/>
                      <a:pt x="8583819" y="299720"/>
                      <a:pt x="8597307" y="274320"/>
                    </a:cubicBezTo>
                    <a:cubicBezTo>
                      <a:pt x="8513679" y="285750"/>
                      <a:pt x="8462424" y="270510"/>
                      <a:pt x="8416563" y="250190"/>
                    </a:cubicBezTo>
                    <a:cubicBezTo>
                      <a:pt x="8254703" y="279400"/>
                      <a:pt x="8106331" y="280670"/>
                      <a:pt x="7976843" y="287020"/>
                    </a:cubicBezTo>
                    <a:cubicBezTo>
                      <a:pt x="7315915" y="320040"/>
                      <a:pt x="6495824" y="403860"/>
                      <a:pt x="5902337" y="417830"/>
                    </a:cubicBezTo>
                    <a:cubicBezTo>
                      <a:pt x="6447266" y="308610"/>
                      <a:pt x="7078520" y="238760"/>
                      <a:pt x="7480472" y="144780"/>
                    </a:cubicBezTo>
                    <a:cubicBezTo>
                      <a:pt x="7493960" y="91440"/>
                      <a:pt x="7491263" y="67310"/>
                      <a:pt x="7483170" y="17780"/>
                    </a:cubicBezTo>
                    <a:cubicBezTo>
                      <a:pt x="7048846" y="0"/>
                      <a:pt x="6382522" y="97790"/>
                      <a:pt x="5764756" y="189230"/>
                    </a:cubicBezTo>
                    <a:cubicBezTo>
                      <a:pt x="4332295" y="401320"/>
                      <a:pt x="2605788" y="642620"/>
                      <a:pt x="1793791" y="1018540"/>
                    </a:cubicBezTo>
                    <a:cubicBezTo>
                      <a:pt x="1815372" y="1074420"/>
                      <a:pt x="1780303" y="1146810"/>
                      <a:pt x="1869326" y="1195070"/>
                    </a:cubicBezTo>
                    <a:cubicBezTo>
                      <a:pt x="1572582" y="1271270"/>
                      <a:pt x="1232676" y="1339850"/>
                      <a:pt x="944026" y="1418590"/>
                    </a:cubicBezTo>
                    <a:cubicBezTo>
                      <a:pt x="954816" y="1484630"/>
                      <a:pt x="1027653" y="1553210"/>
                      <a:pt x="1057328" y="1564640"/>
                    </a:cubicBezTo>
                    <a:cubicBezTo>
                      <a:pt x="962909" y="1588770"/>
                      <a:pt x="1108584" y="1570990"/>
                      <a:pt x="1103188" y="1596390"/>
                    </a:cubicBezTo>
                    <a:cubicBezTo>
                      <a:pt x="1062723" y="1605280"/>
                      <a:pt x="1089700" y="1626870"/>
                      <a:pt x="1030351" y="1633220"/>
                    </a:cubicBezTo>
                    <a:cubicBezTo>
                      <a:pt x="811840" y="1616710"/>
                      <a:pt x="569050" y="1696720"/>
                      <a:pt x="345144" y="1720850"/>
                    </a:cubicBezTo>
                    <a:cubicBezTo>
                      <a:pt x="337051" y="1737360"/>
                      <a:pt x="417981" y="1734820"/>
                      <a:pt x="366725" y="1748790"/>
                    </a:cubicBezTo>
                    <a:cubicBezTo>
                      <a:pt x="218353" y="1765300"/>
                      <a:pt x="202167" y="1802130"/>
                      <a:pt x="53796" y="1818640"/>
                    </a:cubicBezTo>
                    <a:cubicBezTo>
                      <a:pt x="48400" y="1833880"/>
                      <a:pt x="43005" y="1849120"/>
                      <a:pt x="51098" y="1866900"/>
                    </a:cubicBezTo>
                    <a:cubicBezTo>
                      <a:pt x="72679" y="1879600"/>
                      <a:pt x="202167" y="1864360"/>
                      <a:pt x="167098" y="1885950"/>
                    </a:cubicBezTo>
                    <a:cubicBezTo>
                      <a:pt x="88865" y="1898650"/>
                      <a:pt x="0" y="1894840"/>
                      <a:pt x="1270" y="1930400"/>
                    </a:cubicBezTo>
                    <a:cubicBezTo>
                      <a:pt x="43005" y="1953260"/>
                      <a:pt x="132028" y="1938020"/>
                      <a:pt x="156307" y="1974850"/>
                    </a:cubicBezTo>
                    <a:cubicBezTo>
                      <a:pt x="137423" y="1992630"/>
                      <a:pt x="78075" y="2002790"/>
                      <a:pt x="94261" y="2025650"/>
                    </a:cubicBezTo>
                    <a:cubicBezTo>
                      <a:pt x="221051" y="2024380"/>
                      <a:pt x="334353" y="2035810"/>
                      <a:pt x="466539" y="2032000"/>
                    </a:cubicBezTo>
                    <a:cubicBezTo>
                      <a:pt x="426074" y="2042160"/>
                      <a:pt x="498911" y="2065020"/>
                      <a:pt x="606817" y="2054860"/>
                    </a:cubicBezTo>
                    <a:cubicBezTo>
                      <a:pt x="601422" y="2072640"/>
                      <a:pt x="507004" y="2075180"/>
                      <a:pt x="515097" y="2094230"/>
                    </a:cubicBezTo>
                    <a:cubicBezTo>
                      <a:pt x="671561" y="2080260"/>
                      <a:pt x="714724" y="2052320"/>
                      <a:pt x="860398" y="2042160"/>
                    </a:cubicBezTo>
                    <a:cubicBezTo>
                      <a:pt x="763282" y="2078990"/>
                      <a:pt x="639189" y="2136140"/>
                      <a:pt x="517794" y="2148840"/>
                    </a:cubicBezTo>
                    <a:cubicBezTo>
                      <a:pt x="482725" y="2171700"/>
                      <a:pt x="496213" y="2202180"/>
                      <a:pt x="477329" y="2226310"/>
                    </a:cubicBezTo>
                    <a:cubicBezTo>
                      <a:pt x="444957" y="2221230"/>
                      <a:pt x="447655" y="2301240"/>
                      <a:pt x="531283" y="2320290"/>
                    </a:cubicBezTo>
                    <a:cubicBezTo>
                      <a:pt x="636492" y="2307590"/>
                      <a:pt x="873887" y="2313940"/>
                      <a:pt x="1027653" y="2329180"/>
                    </a:cubicBezTo>
                    <a:cubicBezTo>
                      <a:pt x="1016863" y="2343150"/>
                      <a:pt x="981793" y="2353310"/>
                      <a:pt x="1000677" y="2373630"/>
                    </a:cubicBezTo>
                    <a:cubicBezTo>
                      <a:pt x="1051932" y="2382520"/>
                      <a:pt x="1176025" y="2331720"/>
                      <a:pt x="1227281" y="2350770"/>
                    </a:cubicBezTo>
                    <a:cubicBezTo>
                      <a:pt x="1302815" y="2363470"/>
                      <a:pt x="1167932" y="2376170"/>
                      <a:pt x="1205700" y="2401570"/>
                    </a:cubicBezTo>
                    <a:cubicBezTo>
                      <a:pt x="1707466" y="2283460"/>
                      <a:pt x="2109418" y="2261870"/>
                      <a:pt x="2619277" y="2204720"/>
                    </a:cubicBezTo>
                    <a:cubicBezTo>
                      <a:pt x="2050069" y="2321560"/>
                      <a:pt x="1281234" y="2636520"/>
                      <a:pt x="1267746" y="2739390"/>
                    </a:cubicBezTo>
                    <a:cubicBezTo>
                      <a:pt x="1337885" y="2739390"/>
                      <a:pt x="1397234" y="2747010"/>
                      <a:pt x="1461978" y="2753360"/>
                    </a:cubicBezTo>
                    <a:cubicBezTo>
                      <a:pt x="1440397" y="2780030"/>
                      <a:pt x="1408025" y="2805430"/>
                      <a:pt x="1402629" y="2834640"/>
                    </a:cubicBezTo>
                    <a:cubicBezTo>
                      <a:pt x="1437699" y="2805430"/>
                      <a:pt x="1561792" y="2791460"/>
                      <a:pt x="1572582" y="2844800"/>
                    </a:cubicBezTo>
                    <a:cubicBezTo>
                      <a:pt x="1486257" y="2848610"/>
                      <a:pt x="1486257" y="2861310"/>
                      <a:pt x="1486257" y="2891790"/>
                    </a:cubicBezTo>
                    <a:cubicBezTo>
                      <a:pt x="1575280" y="2896870"/>
                      <a:pt x="1712861" y="2860040"/>
                      <a:pt x="1756024" y="2899410"/>
                    </a:cubicBezTo>
                    <a:cubicBezTo>
                      <a:pt x="1699373" y="2915920"/>
                      <a:pt x="1677791" y="2900680"/>
                      <a:pt x="1623838" y="2914650"/>
                    </a:cubicBezTo>
                    <a:cubicBezTo>
                      <a:pt x="1626536" y="2940050"/>
                      <a:pt x="1680489" y="2921000"/>
                      <a:pt x="1699373" y="2933700"/>
                    </a:cubicBezTo>
                    <a:cubicBezTo>
                      <a:pt x="1542908" y="2964180"/>
                      <a:pt x="1551001" y="2975610"/>
                      <a:pt x="1499745" y="3016250"/>
                    </a:cubicBezTo>
                    <a:cubicBezTo>
                      <a:pt x="1456583" y="2983230"/>
                      <a:pt x="1343281" y="3195320"/>
                      <a:pt x="1435001" y="3192780"/>
                    </a:cubicBezTo>
                    <a:cubicBezTo>
                      <a:pt x="1359466" y="3229610"/>
                      <a:pt x="1505141" y="3208020"/>
                      <a:pt x="1540210" y="3221990"/>
                    </a:cubicBezTo>
                    <a:cubicBezTo>
                      <a:pt x="1507838" y="3248660"/>
                      <a:pt x="1580675" y="3256280"/>
                      <a:pt x="1588768" y="3284220"/>
                    </a:cubicBezTo>
                    <a:cubicBezTo>
                      <a:pt x="1629233" y="3289300"/>
                      <a:pt x="1707466" y="3262630"/>
                      <a:pt x="1704768" y="3303270"/>
                    </a:cubicBezTo>
                    <a:cubicBezTo>
                      <a:pt x="1626536" y="3307080"/>
                      <a:pt x="1650815" y="3296920"/>
                      <a:pt x="1596861" y="3322320"/>
                    </a:cubicBezTo>
                    <a:cubicBezTo>
                      <a:pt x="1577978" y="3313430"/>
                      <a:pt x="1537513" y="3304540"/>
                      <a:pt x="1497048" y="3323590"/>
                    </a:cubicBezTo>
                    <a:cubicBezTo>
                      <a:pt x="1526722" y="3350260"/>
                      <a:pt x="1515931" y="3370580"/>
                      <a:pt x="1510536" y="3392170"/>
                    </a:cubicBezTo>
                    <a:cubicBezTo>
                      <a:pt x="1653512" y="3380740"/>
                      <a:pt x="1553699" y="3403600"/>
                      <a:pt x="1685884" y="3408680"/>
                    </a:cubicBezTo>
                    <a:cubicBezTo>
                      <a:pt x="1726349" y="3431540"/>
                      <a:pt x="1667001" y="3437890"/>
                      <a:pt x="1658908" y="3453130"/>
                    </a:cubicBezTo>
                    <a:cubicBezTo>
                      <a:pt x="1917884" y="3456940"/>
                      <a:pt x="2052767" y="3507740"/>
                      <a:pt x="2273976" y="3531870"/>
                    </a:cubicBezTo>
                    <a:cubicBezTo>
                      <a:pt x="2273976" y="3554730"/>
                      <a:pt x="2314441" y="3545840"/>
                      <a:pt x="2319836" y="3563620"/>
                    </a:cubicBezTo>
                    <a:cubicBezTo>
                      <a:pt x="2740672" y="3540760"/>
                      <a:pt x="3018532" y="3562350"/>
                      <a:pt x="3504112" y="3492500"/>
                    </a:cubicBezTo>
                    <a:cubicBezTo>
                      <a:pt x="3444763" y="3467100"/>
                      <a:pt x="3277508" y="3487420"/>
                      <a:pt x="3245136" y="3474720"/>
                    </a:cubicBezTo>
                    <a:cubicBezTo>
                      <a:pt x="3574251" y="3409950"/>
                      <a:pt x="3976203" y="3387090"/>
                      <a:pt x="4370063" y="3350260"/>
                    </a:cubicBezTo>
                    <a:cubicBezTo>
                      <a:pt x="4747736" y="3315970"/>
                      <a:pt x="5120014" y="3327400"/>
                      <a:pt x="5492292" y="3249930"/>
                    </a:cubicBezTo>
                    <a:cubicBezTo>
                      <a:pt x="5581315" y="3266440"/>
                      <a:pt x="5651454" y="3234690"/>
                      <a:pt x="5735082" y="3223260"/>
                    </a:cubicBezTo>
                    <a:cubicBezTo>
                      <a:pt x="6172105" y="3161030"/>
                      <a:pt x="6727823" y="3111500"/>
                      <a:pt x="7159450" y="3094990"/>
                    </a:cubicBezTo>
                    <a:cubicBezTo>
                      <a:pt x="7234985" y="3092450"/>
                      <a:pt x="7321311" y="3072130"/>
                      <a:pt x="7356380" y="3060700"/>
                    </a:cubicBezTo>
                    <a:cubicBezTo>
                      <a:pt x="7496659" y="3070860"/>
                      <a:pt x="7739449" y="3027680"/>
                      <a:pt x="7866239" y="3011170"/>
                    </a:cubicBezTo>
                    <a:cubicBezTo>
                      <a:pt x="7860844" y="2999740"/>
                      <a:pt x="7839262" y="2987040"/>
                      <a:pt x="7863541" y="2980690"/>
                    </a:cubicBezTo>
                    <a:cubicBezTo>
                      <a:pt x="8038890" y="2961640"/>
                      <a:pt x="8287075" y="2941320"/>
                      <a:pt x="8448935" y="2895600"/>
                    </a:cubicBezTo>
                    <a:cubicBezTo>
                      <a:pt x="8427354" y="2890520"/>
                      <a:pt x="8381494" y="2904490"/>
                      <a:pt x="8378795" y="2884170"/>
                    </a:cubicBezTo>
                    <a:cubicBezTo>
                      <a:pt x="8532563" y="2866390"/>
                      <a:pt x="8721400" y="2858770"/>
                      <a:pt x="8867073" y="2830830"/>
                    </a:cubicBezTo>
                    <a:cubicBezTo>
                      <a:pt x="8837399" y="2828290"/>
                      <a:pt x="8805028" y="2828290"/>
                      <a:pt x="8778051" y="2821940"/>
                    </a:cubicBezTo>
                    <a:cubicBezTo>
                      <a:pt x="8958794" y="2757170"/>
                      <a:pt x="9034329" y="2725420"/>
                      <a:pt x="9282514" y="2711450"/>
                    </a:cubicBezTo>
                    <a:cubicBezTo>
                      <a:pt x="9263631" y="2673350"/>
                      <a:pt x="9320281" y="2649220"/>
                      <a:pt x="9447072" y="2635250"/>
                    </a:cubicBezTo>
                    <a:cubicBezTo>
                      <a:pt x="9482141" y="2612390"/>
                      <a:pt x="9374235" y="2621280"/>
                      <a:pt x="9414700" y="2593340"/>
                    </a:cubicBezTo>
                    <a:cubicBezTo>
                      <a:pt x="9865210" y="2565400"/>
                      <a:pt x="9989303" y="2374900"/>
                      <a:pt x="10197023" y="2268220"/>
                    </a:cubicBezTo>
                    <a:cubicBezTo>
                      <a:pt x="10205116" y="2264410"/>
                      <a:pt x="10240186" y="2254250"/>
                      <a:pt x="10245581" y="2251710"/>
                    </a:cubicBezTo>
                    <a:cubicBezTo>
                      <a:pt x="10531535" y="2170430"/>
                      <a:pt x="10884928" y="2159000"/>
                      <a:pt x="11103439" y="2047240"/>
                    </a:cubicBezTo>
                    <a:cubicBezTo>
                      <a:pt x="11187067" y="1962150"/>
                      <a:pt x="11408276" y="1854200"/>
                      <a:pt x="11162788" y="1784350"/>
                    </a:cubicBezTo>
                    <a:cubicBezTo>
                      <a:pt x="11189765" y="1766570"/>
                      <a:pt x="11176277" y="1742440"/>
                      <a:pt x="11149300" y="1715770"/>
                    </a:cubicBezTo>
                    <a:cubicBezTo>
                      <a:pt x="11038695" y="1729740"/>
                      <a:pt x="10528836" y="1682750"/>
                      <a:pt x="10415534" y="1661160"/>
                    </a:cubicBezTo>
                    <a:cubicBezTo>
                      <a:pt x="10439813" y="1634490"/>
                      <a:pt x="10388557" y="1607820"/>
                      <a:pt x="10402046" y="1592580"/>
                    </a:cubicBezTo>
                    <a:cubicBezTo>
                      <a:pt x="10507255" y="1590040"/>
                      <a:pt x="10536929" y="1570990"/>
                      <a:pt x="10598976" y="1559560"/>
                    </a:cubicBezTo>
                    <a:close/>
                  </a:path>
                </a:pathLst>
              </a:custGeom>
              <a:blipFill>
                <a:blip r:embed="rId2"/>
                <a:stretch>
                  <a:fillRect l="0" t="-85523" r="0" b="-144578"/>
                </a:stretch>
              </a:blipFill>
            </p:spPr>
          </p:sp>
        </p:grpSp>
        <p:sp>
          <p:nvSpPr>
            <p:cNvPr name="Freeform 5" id="5"/>
            <p:cNvSpPr/>
            <p:nvPr/>
          </p:nvSpPr>
          <p:spPr>
            <a:xfrm flipH="false" flipV="false" rot="361299">
              <a:off x="4742384" y="920814"/>
              <a:ext cx="5682146" cy="1278483"/>
            </a:xfrm>
            <a:custGeom>
              <a:avLst/>
              <a:gdLst/>
              <a:ahLst/>
              <a:cxnLst/>
              <a:rect r="r" b="b" t="t" l="l"/>
              <a:pathLst>
                <a:path h="1278483" w="5682146">
                  <a:moveTo>
                    <a:pt x="0" y="0"/>
                  </a:moveTo>
                  <a:lnTo>
                    <a:pt x="5682146" y="0"/>
                  </a:lnTo>
                  <a:lnTo>
                    <a:pt x="5682146" y="1278483"/>
                  </a:lnTo>
                  <a:lnTo>
                    <a:pt x="0" y="127848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6" id="6"/>
            <p:cNvSpPr/>
            <p:nvPr/>
          </p:nvSpPr>
          <p:spPr>
            <a:xfrm flipH="false" flipV="false" rot="0">
              <a:off x="5647695" y="1204039"/>
              <a:ext cx="9702279" cy="2183013"/>
            </a:xfrm>
            <a:custGeom>
              <a:avLst/>
              <a:gdLst/>
              <a:ahLst/>
              <a:cxnLst/>
              <a:rect r="r" b="b" t="t" l="l"/>
              <a:pathLst>
                <a:path h="2183013" w="9702279">
                  <a:moveTo>
                    <a:pt x="0" y="0"/>
                  </a:moveTo>
                  <a:lnTo>
                    <a:pt x="9702278" y="0"/>
                  </a:lnTo>
                  <a:lnTo>
                    <a:pt x="9702278" y="2183012"/>
                  </a:lnTo>
                  <a:lnTo>
                    <a:pt x="0" y="218301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7" id="7"/>
            <p:cNvSpPr/>
            <p:nvPr/>
          </p:nvSpPr>
          <p:spPr>
            <a:xfrm flipH="false" flipV="false" rot="0">
              <a:off x="900335" y="1465174"/>
              <a:ext cx="9151798" cy="1921878"/>
            </a:xfrm>
            <a:custGeom>
              <a:avLst/>
              <a:gdLst/>
              <a:ahLst/>
              <a:cxnLst/>
              <a:rect r="r" b="b" t="t" l="l"/>
              <a:pathLst>
                <a:path h="1921878" w="9151798">
                  <a:moveTo>
                    <a:pt x="0" y="0"/>
                  </a:moveTo>
                  <a:lnTo>
                    <a:pt x="9151798" y="0"/>
                  </a:lnTo>
                  <a:lnTo>
                    <a:pt x="9151798" y="1921877"/>
                  </a:lnTo>
                  <a:lnTo>
                    <a:pt x="0" y="192187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8" id="8"/>
            <p:cNvSpPr/>
            <p:nvPr/>
          </p:nvSpPr>
          <p:spPr>
            <a:xfrm flipH="false" flipV="false" rot="0">
              <a:off x="4001351" y="959978"/>
              <a:ext cx="7154027" cy="2093396"/>
            </a:xfrm>
            <a:custGeom>
              <a:avLst/>
              <a:gdLst/>
              <a:ahLst/>
              <a:cxnLst/>
              <a:rect r="r" b="b" t="t" l="l"/>
              <a:pathLst>
                <a:path h="2093396" w="7154027">
                  <a:moveTo>
                    <a:pt x="0" y="0"/>
                  </a:moveTo>
                  <a:lnTo>
                    <a:pt x="7154027" y="0"/>
                  </a:lnTo>
                  <a:lnTo>
                    <a:pt x="7154027" y="2093396"/>
                  </a:lnTo>
                  <a:lnTo>
                    <a:pt x="0" y="209339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9" id="9"/>
            <p:cNvSpPr/>
            <p:nvPr/>
          </p:nvSpPr>
          <p:spPr>
            <a:xfrm flipH="true" flipV="false" rot="0">
              <a:off x="3640475" y="2229272"/>
              <a:ext cx="819305" cy="553031"/>
            </a:xfrm>
            <a:custGeom>
              <a:avLst/>
              <a:gdLst/>
              <a:ahLst/>
              <a:cxnLst/>
              <a:rect r="r" b="b" t="t" l="l"/>
              <a:pathLst>
                <a:path h="553031" w="819305">
                  <a:moveTo>
                    <a:pt x="819305" y="0"/>
                  </a:moveTo>
                  <a:lnTo>
                    <a:pt x="0" y="0"/>
                  </a:lnTo>
                  <a:lnTo>
                    <a:pt x="0" y="553031"/>
                  </a:lnTo>
                  <a:lnTo>
                    <a:pt x="819305" y="553031"/>
                  </a:lnTo>
                  <a:lnTo>
                    <a:pt x="819305" y="0"/>
                  </a:lnTo>
                  <a:close/>
                </a:path>
              </a:pathLst>
            </a:custGeom>
            <a:blipFill>
              <a:blip r:embed="rId9"/>
              <a:stretch>
                <a:fillRect l="0" t="0" r="0" b="0"/>
              </a:stretch>
            </a:blipFill>
          </p:spPr>
        </p:sp>
        <p:sp>
          <p:nvSpPr>
            <p:cNvPr name="Freeform 10" id="10"/>
            <p:cNvSpPr/>
            <p:nvPr/>
          </p:nvSpPr>
          <p:spPr>
            <a:xfrm flipH="true" flipV="false" rot="0">
              <a:off x="6956416" y="943977"/>
              <a:ext cx="2469893" cy="2194398"/>
            </a:xfrm>
            <a:custGeom>
              <a:avLst/>
              <a:gdLst/>
              <a:ahLst/>
              <a:cxnLst/>
              <a:rect r="r" b="b" t="t" l="l"/>
              <a:pathLst>
                <a:path h="2194398" w="2469893">
                  <a:moveTo>
                    <a:pt x="2469893" y="0"/>
                  </a:moveTo>
                  <a:lnTo>
                    <a:pt x="0" y="0"/>
                  </a:lnTo>
                  <a:lnTo>
                    <a:pt x="0" y="2194398"/>
                  </a:lnTo>
                  <a:lnTo>
                    <a:pt x="2469893" y="2194398"/>
                  </a:lnTo>
                  <a:lnTo>
                    <a:pt x="2469893" y="0"/>
                  </a:lnTo>
                  <a:close/>
                </a:path>
              </a:pathLst>
            </a:custGeom>
            <a:blipFill>
              <a:blip r:embed="rId10"/>
              <a:stretch>
                <a:fillRect l="-61412" t="-38188" r="0" b="-43488"/>
              </a:stretch>
            </a:blipFill>
          </p:spPr>
        </p:sp>
        <p:sp>
          <p:nvSpPr>
            <p:cNvPr name="Freeform 11" id="11"/>
            <p:cNvSpPr/>
            <p:nvPr/>
          </p:nvSpPr>
          <p:spPr>
            <a:xfrm flipH="true" flipV="false" rot="0">
              <a:off x="4712197" y="2190782"/>
              <a:ext cx="834470" cy="692999"/>
            </a:xfrm>
            <a:custGeom>
              <a:avLst/>
              <a:gdLst/>
              <a:ahLst/>
              <a:cxnLst/>
              <a:rect r="r" b="b" t="t" l="l"/>
              <a:pathLst>
                <a:path h="692999" w="834470">
                  <a:moveTo>
                    <a:pt x="834471" y="0"/>
                  </a:moveTo>
                  <a:lnTo>
                    <a:pt x="0" y="0"/>
                  </a:lnTo>
                  <a:lnTo>
                    <a:pt x="0" y="693000"/>
                  </a:lnTo>
                  <a:lnTo>
                    <a:pt x="834471" y="693000"/>
                  </a:lnTo>
                  <a:lnTo>
                    <a:pt x="834471" y="0"/>
                  </a:lnTo>
                  <a:close/>
                </a:path>
              </a:pathLst>
            </a:custGeom>
            <a:blipFill>
              <a:blip r:embed="rId11"/>
              <a:stretch>
                <a:fillRect l="-65204" t="-40548" r="0" b="-58380"/>
              </a:stretch>
            </a:blipFill>
          </p:spPr>
        </p:sp>
        <p:sp>
          <p:nvSpPr>
            <p:cNvPr name="Freeform 12" id="12"/>
            <p:cNvSpPr/>
            <p:nvPr/>
          </p:nvSpPr>
          <p:spPr>
            <a:xfrm flipH="false" flipV="false" rot="0">
              <a:off x="9443522" y="2634533"/>
              <a:ext cx="1466121" cy="1246929"/>
            </a:xfrm>
            <a:custGeom>
              <a:avLst/>
              <a:gdLst/>
              <a:ahLst/>
              <a:cxnLst/>
              <a:rect r="r" b="b" t="t" l="l"/>
              <a:pathLst>
                <a:path h="1246929" w="1466121">
                  <a:moveTo>
                    <a:pt x="0" y="0"/>
                  </a:moveTo>
                  <a:lnTo>
                    <a:pt x="1466121" y="0"/>
                  </a:lnTo>
                  <a:lnTo>
                    <a:pt x="1466121" y="1246928"/>
                  </a:lnTo>
                  <a:lnTo>
                    <a:pt x="0" y="12469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2"/>
              <a:stretch>
                <a:fillRect l="0" t="-94982" r="-65831" b="0"/>
              </a:stretch>
            </a:blipFill>
          </p:spPr>
        </p:sp>
        <p:sp>
          <p:nvSpPr>
            <p:cNvPr name="Freeform 13" id="13"/>
            <p:cNvSpPr/>
            <p:nvPr/>
          </p:nvSpPr>
          <p:spPr>
            <a:xfrm flipH="false" flipV="false" rot="0">
              <a:off x="7117365" y="3170113"/>
              <a:ext cx="539249" cy="627032"/>
            </a:xfrm>
            <a:custGeom>
              <a:avLst/>
              <a:gdLst/>
              <a:ahLst/>
              <a:cxnLst/>
              <a:rect r="r" b="b" t="t" l="l"/>
              <a:pathLst>
                <a:path h="627032" w="539249">
                  <a:moveTo>
                    <a:pt x="0" y="0"/>
                  </a:moveTo>
                  <a:lnTo>
                    <a:pt x="539248" y="0"/>
                  </a:lnTo>
                  <a:lnTo>
                    <a:pt x="539248" y="627032"/>
                  </a:lnTo>
                  <a:lnTo>
                    <a:pt x="0" y="62703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1"/>
              <a:stretch>
                <a:fillRect l="0" t="0" r="-129930" b="-97741"/>
              </a:stretch>
            </a:blipFill>
          </p:spPr>
        </p:sp>
        <p:sp>
          <p:nvSpPr>
            <p:cNvPr name="Freeform 14" id="14"/>
            <p:cNvSpPr/>
            <p:nvPr/>
          </p:nvSpPr>
          <p:spPr>
            <a:xfrm flipH="false" flipV="false" rot="0">
              <a:off x="6139052" y="1976316"/>
              <a:ext cx="753707" cy="876402"/>
            </a:xfrm>
            <a:custGeom>
              <a:avLst/>
              <a:gdLst/>
              <a:ahLst/>
              <a:cxnLst/>
              <a:rect r="r" b="b" t="t" l="l"/>
              <a:pathLst>
                <a:path h="876402" w="753707">
                  <a:moveTo>
                    <a:pt x="0" y="0"/>
                  </a:moveTo>
                  <a:lnTo>
                    <a:pt x="753708" y="0"/>
                  </a:lnTo>
                  <a:lnTo>
                    <a:pt x="753708" y="876402"/>
                  </a:lnTo>
                  <a:lnTo>
                    <a:pt x="0" y="87640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1"/>
              <a:stretch>
                <a:fillRect l="0" t="0" r="-129930" b="-97741"/>
              </a:stretch>
            </a:blipFill>
          </p:spPr>
        </p:sp>
        <p:sp>
          <p:nvSpPr>
            <p:cNvPr name="Freeform 15" id="15"/>
            <p:cNvSpPr/>
            <p:nvPr/>
          </p:nvSpPr>
          <p:spPr>
            <a:xfrm flipH="true" flipV="false" rot="0">
              <a:off x="8191363" y="2883782"/>
              <a:ext cx="1350311" cy="1199695"/>
            </a:xfrm>
            <a:custGeom>
              <a:avLst/>
              <a:gdLst/>
              <a:ahLst/>
              <a:cxnLst/>
              <a:rect r="r" b="b" t="t" l="l"/>
              <a:pathLst>
                <a:path h="1199695" w="1350311">
                  <a:moveTo>
                    <a:pt x="1350311" y="0"/>
                  </a:moveTo>
                  <a:lnTo>
                    <a:pt x="0" y="0"/>
                  </a:lnTo>
                  <a:lnTo>
                    <a:pt x="0" y="1199695"/>
                  </a:lnTo>
                  <a:lnTo>
                    <a:pt x="1350311" y="1199695"/>
                  </a:lnTo>
                  <a:lnTo>
                    <a:pt x="1350311" y="0"/>
                  </a:lnTo>
                  <a:close/>
                </a:path>
              </a:pathLst>
            </a:custGeom>
            <a:blipFill>
              <a:blip r:embed="rId10"/>
              <a:stretch>
                <a:fillRect l="-61412" t="-38188" r="0" b="-43488"/>
              </a:stretch>
            </a:blipFill>
          </p:spPr>
        </p:sp>
        <p:sp>
          <p:nvSpPr>
            <p:cNvPr name="Freeform 16" id="16"/>
            <p:cNvSpPr/>
            <p:nvPr/>
          </p:nvSpPr>
          <p:spPr>
            <a:xfrm flipH="true" flipV="false" rot="0">
              <a:off x="984490" y="3003959"/>
              <a:ext cx="1852805" cy="1250643"/>
            </a:xfrm>
            <a:custGeom>
              <a:avLst/>
              <a:gdLst/>
              <a:ahLst/>
              <a:cxnLst/>
              <a:rect r="r" b="b" t="t" l="l"/>
              <a:pathLst>
                <a:path h="1250643" w="1852805">
                  <a:moveTo>
                    <a:pt x="1852805" y="0"/>
                  </a:moveTo>
                  <a:lnTo>
                    <a:pt x="0" y="0"/>
                  </a:lnTo>
                  <a:lnTo>
                    <a:pt x="0" y="1250643"/>
                  </a:lnTo>
                  <a:lnTo>
                    <a:pt x="1852805" y="1250643"/>
                  </a:lnTo>
                  <a:lnTo>
                    <a:pt x="1852805" y="0"/>
                  </a:lnTo>
                  <a:close/>
                </a:path>
              </a:pathLst>
            </a:custGeom>
            <a:blipFill>
              <a:blip r:embed="rId9"/>
              <a:stretch>
                <a:fillRect l="0" t="0" r="0" b="0"/>
              </a:stretch>
            </a:blipFill>
          </p:spPr>
        </p:sp>
        <p:sp>
          <p:nvSpPr>
            <p:cNvPr name="Freeform 17" id="17"/>
            <p:cNvSpPr/>
            <p:nvPr/>
          </p:nvSpPr>
          <p:spPr>
            <a:xfrm flipH="true" flipV="false" rot="0">
              <a:off x="5546668" y="2523389"/>
              <a:ext cx="1184770" cy="1160494"/>
            </a:xfrm>
            <a:custGeom>
              <a:avLst/>
              <a:gdLst/>
              <a:ahLst/>
              <a:cxnLst/>
              <a:rect r="r" b="b" t="t" l="l"/>
              <a:pathLst>
                <a:path h="1160494" w="1184770">
                  <a:moveTo>
                    <a:pt x="1184769" y="0"/>
                  </a:moveTo>
                  <a:lnTo>
                    <a:pt x="0" y="0"/>
                  </a:lnTo>
                  <a:lnTo>
                    <a:pt x="0" y="1160494"/>
                  </a:lnTo>
                  <a:lnTo>
                    <a:pt x="1184769" y="1160494"/>
                  </a:lnTo>
                  <a:lnTo>
                    <a:pt x="1184769" y="0"/>
                  </a:lnTo>
                  <a:close/>
                </a:path>
              </a:pathLst>
            </a:custGeom>
            <a:blipFill>
              <a:blip r:embed="rId11"/>
              <a:stretch>
                <a:fillRect l="-71920" t="-35040" r="0" b="-40476"/>
              </a:stretch>
            </a:blipFill>
          </p:spPr>
        </p:sp>
        <p:sp>
          <p:nvSpPr>
            <p:cNvPr name="Freeform 18" id="18"/>
            <p:cNvSpPr/>
            <p:nvPr/>
          </p:nvSpPr>
          <p:spPr>
            <a:xfrm flipH="false" flipV="false" rot="0">
              <a:off x="3276499" y="3331882"/>
              <a:ext cx="422180" cy="490905"/>
            </a:xfrm>
            <a:custGeom>
              <a:avLst/>
              <a:gdLst/>
              <a:ahLst/>
              <a:cxnLst/>
              <a:rect r="r" b="b" t="t" l="l"/>
              <a:pathLst>
                <a:path h="490905" w="422180">
                  <a:moveTo>
                    <a:pt x="0" y="0"/>
                  </a:moveTo>
                  <a:lnTo>
                    <a:pt x="422180" y="0"/>
                  </a:lnTo>
                  <a:lnTo>
                    <a:pt x="422180" y="490906"/>
                  </a:lnTo>
                  <a:lnTo>
                    <a:pt x="0" y="49090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1"/>
              <a:stretch>
                <a:fillRect l="0" t="0" r="-129930" b="-97741"/>
              </a:stretch>
            </a:blipFill>
          </p:spPr>
        </p:sp>
        <p:sp>
          <p:nvSpPr>
            <p:cNvPr name="Freeform 19" id="19"/>
            <p:cNvSpPr/>
            <p:nvPr/>
          </p:nvSpPr>
          <p:spPr>
            <a:xfrm flipH="false" flipV="false" rot="0">
              <a:off x="4137883" y="2782303"/>
              <a:ext cx="1148628" cy="1099158"/>
            </a:xfrm>
            <a:custGeom>
              <a:avLst/>
              <a:gdLst/>
              <a:ahLst/>
              <a:cxnLst/>
              <a:rect r="r" b="b" t="t" l="l"/>
              <a:pathLst>
                <a:path h="1099158" w="1148628">
                  <a:moveTo>
                    <a:pt x="0" y="0"/>
                  </a:moveTo>
                  <a:lnTo>
                    <a:pt x="1148628" y="0"/>
                  </a:lnTo>
                  <a:lnTo>
                    <a:pt x="1148628" y="1099158"/>
                  </a:lnTo>
                  <a:lnTo>
                    <a:pt x="0" y="109915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3"/>
              <a:stretch>
                <a:fillRect l="0" t="-79565" r="-71832" b="0"/>
              </a:stretch>
            </a:blipFill>
          </p:spPr>
        </p:sp>
        <p:sp>
          <p:nvSpPr>
            <p:cNvPr name="Freeform 20" id="20"/>
            <p:cNvSpPr/>
            <p:nvPr/>
          </p:nvSpPr>
          <p:spPr>
            <a:xfrm flipH="true" flipV="false" rot="0">
              <a:off x="2615627" y="2837765"/>
              <a:ext cx="813758" cy="549286"/>
            </a:xfrm>
            <a:custGeom>
              <a:avLst/>
              <a:gdLst/>
              <a:ahLst/>
              <a:cxnLst/>
              <a:rect r="r" b="b" t="t" l="l"/>
              <a:pathLst>
                <a:path h="549286" w="813758">
                  <a:moveTo>
                    <a:pt x="813758" y="0"/>
                  </a:moveTo>
                  <a:lnTo>
                    <a:pt x="0" y="0"/>
                  </a:lnTo>
                  <a:lnTo>
                    <a:pt x="0" y="549286"/>
                  </a:lnTo>
                  <a:lnTo>
                    <a:pt x="813758" y="549286"/>
                  </a:lnTo>
                  <a:lnTo>
                    <a:pt x="813758" y="0"/>
                  </a:lnTo>
                  <a:close/>
                </a:path>
              </a:pathLst>
            </a:custGeom>
            <a:blipFill>
              <a:blip r:embed="rId9"/>
              <a:stretch>
                <a:fillRect l="0" t="0" r="0" b="0"/>
              </a:stretch>
            </a:blipFill>
          </p:spPr>
        </p:sp>
        <p:sp>
          <p:nvSpPr>
            <p:cNvPr name="Freeform 21" id="21"/>
            <p:cNvSpPr/>
            <p:nvPr/>
          </p:nvSpPr>
          <p:spPr>
            <a:xfrm flipH="true" flipV="false" rot="0">
              <a:off x="9927601" y="541758"/>
              <a:ext cx="4442027" cy="2998837"/>
            </a:xfrm>
            <a:custGeom>
              <a:avLst/>
              <a:gdLst/>
              <a:ahLst/>
              <a:cxnLst/>
              <a:rect r="r" b="b" t="t" l="l"/>
              <a:pathLst>
                <a:path h="2998837" w="4442027">
                  <a:moveTo>
                    <a:pt x="4442027" y="0"/>
                  </a:moveTo>
                  <a:lnTo>
                    <a:pt x="0" y="0"/>
                  </a:lnTo>
                  <a:lnTo>
                    <a:pt x="0" y="2998837"/>
                  </a:lnTo>
                  <a:lnTo>
                    <a:pt x="4442027" y="2998837"/>
                  </a:lnTo>
                  <a:lnTo>
                    <a:pt x="4442027" y="0"/>
                  </a:lnTo>
                  <a:close/>
                </a:path>
              </a:pathLst>
            </a:custGeom>
            <a:blipFill>
              <a:blip r:embed="rId14"/>
              <a:stretch>
                <a:fillRect l="0" t="0" r="0" b="0"/>
              </a:stretch>
            </a:blipFill>
          </p:spPr>
        </p:sp>
        <p:sp>
          <p:nvSpPr>
            <p:cNvPr name="Freeform 22" id="22"/>
            <p:cNvSpPr/>
            <p:nvPr/>
          </p:nvSpPr>
          <p:spPr>
            <a:xfrm flipH="true" flipV="false" rot="0">
              <a:off x="0" y="3950692"/>
              <a:ext cx="900335" cy="607821"/>
            </a:xfrm>
            <a:custGeom>
              <a:avLst/>
              <a:gdLst/>
              <a:ahLst/>
              <a:cxnLst/>
              <a:rect r="r" b="b" t="t" l="l"/>
              <a:pathLst>
                <a:path h="607821" w="900335">
                  <a:moveTo>
                    <a:pt x="900335" y="0"/>
                  </a:moveTo>
                  <a:lnTo>
                    <a:pt x="0" y="0"/>
                  </a:lnTo>
                  <a:lnTo>
                    <a:pt x="0" y="607821"/>
                  </a:lnTo>
                  <a:lnTo>
                    <a:pt x="900335" y="607821"/>
                  </a:lnTo>
                  <a:lnTo>
                    <a:pt x="900335" y="0"/>
                  </a:lnTo>
                  <a:close/>
                </a:path>
              </a:pathLst>
            </a:custGeom>
            <a:blipFill>
              <a:blip r:embed="rId9"/>
              <a:stretch>
                <a:fillRect l="0" t="0" r="0" b="0"/>
              </a:stretch>
            </a:blipFill>
          </p:spPr>
        </p:sp>
      </p:grpSp>
      <p:sp>
        <p:nvSpPr>
          <p:cNvPr name="Freeform 23" id="23"/>
          <p:cNvSpPr/>
          <p:nvPr/>
        </p:nvSpPr>
        <p:spPr>
          <a:xfrm flipH="false" flipV="false" rot="0">
            <a:off x="4634129" y="7967344"/>
            <a:ext cx="4757083" cy="3233890"/>
          </a:xfrm>
          <a:custGeom>
            <a:avLst/>
            <a:gdLst/>
            <a:ahLst/>
            <a:cxnLst/>
            <a:rect r="r" b="b" t="t" l="l"/>
            <a:pathLst>
              <a:path h="3233890" w="4757083">
                <a:moveTo>
                  <a:pt x="0" y="0"/>
                </a:moveTo>
                <a:lnTo>
                  <a:pt x="4757083" y="0"/>
                </a:lnTo>
                <a:lnTo>
                  <a:pt x="4757083" y="3233890"/>
                </a:lnTo>
                <a:lnTo>
                  <a:pt x="0" y="3233890"/>
                </a:lnTo>
                <a:lnTo>
                  <a:pt x="0" y="0"/>
                </a:lnTo>
                <a:close/>
              </a:path>
            </a:pathLst>
          </a:custGeom>
          <a:blipFill>
            <a:blip r:embed="rId15">
              <a:alphaModFix amt="94000"/>
            </a:blip>
            <a:stretch>
              <a:fillRect l="0" t="-10228" r="-29562" b="-16847"/>
            </a:stretch>
          </a:blipFill>
        </p:spPr>
      </p:sp>
      <p:grpSp>
        <p:nvGrpSpPr>
          <p:cNvPr name="Group 24" id="24"/>
          <p:cNvGrpSpPr/>
          <p:nvPr/>
        </p:nvGrpSpPr>
        <p:grpSpPr>
          <a:xfrm rot="0">
            <a:off x="11651021" y="8915733"/>
            <a:ext cx="6929971" cy="1337112"/>
            <a:chOff x="0" y="0"/>
            <a:chExt cx="2407693" cy="464555"/>
          </a:xfrm>
        </p:grpSpPr>
        <p:sp>
          <p:nvSpPr>
            <p:cNvPr name="Freeform 25" id="25"/>
            <p:cNvSpPr/>
            <p:nvPr/>
          </p:nvSpPr>
          <p:spPr>
            <a:xfrm flipH="false" flipV="false" rot="0">
              <a:off x="0" y="0"/>
              <a:ext cx="2407693" cy="464555"/>
            </a:xfrm>
            <a:custGeom>
              <a:avLst/>
              <a:gdLst/>
              <a:ahLst/>
              <a:cxnLst/>
              <a:rect r="r" b="b" t="t" l="l"/>
              <a:pathLst>
                <a:path h="464555" w="2407693">
                  <a:moveTo>
                    <a:pt x="46921" y="0"/>
                  </a:moveTo>
                  <a:lnTo>
                    <a:pt x="2360772" y="0"/>
                  </a:lnTo>
                  <a:cubicBezTo>
                    <a:pt x="2373216" y="0"/>
                    <a:pt x="2385150" y="4943"/>
                    <a:pt x="2393950" y="13743"/>
                  </a:cubicBezTo>
                  <a:cubicBezTo>
                    <a:pt x="2402749" y="22542"/>
                    <a:pt x="2407693" y="34477"/>
                    <a:pt x="2407693" y="46921"/>
                  </a:cubicBezTo>
                  <a:lnTo>
                    <a:pt x="2407693" y="417635"/>
                  </a:lnTo>
                  <a:cubicBezTo>
                    <a:pt x="2407693" y="443548"/>
                    <a:pt x="2386685" y="464555"/>
                    <a:pt x="2360772" y="464555"/>
                  </a:cubicBezTo>
                  <a:lnTo>
                    <a:pt x="46921" y="464555"/>
                  </a:lnTo>
                  <a:cubicBezTo>
                    <a:pt x="21007" y="464555"/>
                    <a:pt x="0" y="443548"/>
                    <a:pt x="0" y="417635"/>
                  </a:cubicBezTo>
                  <a:lnTo>
                    <a:pt x="0" y="46921"/>
                  </a:lnTo>
                  <a:cubicBezTo>
                    <a:pt x="0" y="21007"/>
                    <a:pt x="21007" y="0"/>
                    <a:pt x="46921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name="TextBox 26" id="26"/>
            <p:cNvSpPr txBox="true"/>
            <p:nvPr/>
          </p:nvSpPr>
          <p:spPr>
            <a:xfrm>
              <a:off x="0" y="-47625"/>
              <a:ext cx="2407693" cy="512180"/>
            </a:xfrm>
            <a:prstGeom prst="rect">
              <a:avLst/>
            </a:prstGeom>
          </p:spPr>
          <p:txBody>
            <a:bodyPr anchor="ctr" rtlCol="false" tIns="26200" lIns="26200" bIns="26200" rIns="26200"/>
            <a:lstStyle/>
            <a:p>
              <a:pPr algn="ctr">
                <a:lnSpc>
                  <a:spcPts val="2801"/>
                </a:lnSpc>
              </a:pPr>
            </a:p>
          </p:txBody>
        </p:sp>
      </p:grpSp>
      <p:grpSp>
        <p:nvGrpSpPr>
          <p:cNvPr name="Group 27" id="27"/>
          <p:cNvGrpSpPr/>
          <p:nvPr/>
        </p:nvGrpSpPr>
        <p:grpSpPr>
          <a:xfrm rot="0">
            <a:off x="13447032" y="7967344"/>
            <a:ext cx="4786828" cy="2017083"/>
            <a:chOff x="0" y="0"/>
            <a:chExt cx="6382438" cy="2689445"/>
          </a:xfrm>
        </p:grpSpPr>
        <p:sp>
          <p:nvSpPr>
            <p:cNvPr name="Freeform 28" id="28"/>
            <p:cNvSpPr/>
            <p:nvPr/>
          </p:nvSpPr>
          <p:spPr>
            <a:xfrm flipH="false" flipV="false" rot="0">
              <a:off x="4391544" y="1547297"/>
              <a:ext cx="1512924" cy="1009472"/>
            </a:xfrm>
            <a:custGeom>
              <a:avLst/>
              <a:gdLst/>
              <a:ahLst/>
              <a:cxnLst/>
              <a:rect r="r" b="b" t="t" l="l"/>
              <a:pathLst>
                <a:path h="1009472" w="1512924">
                  <a:moveTo>
                    <a:pt x="0" y="0"/>
                  </a:moveTo>
                  <a:lnTo>
                    <a:pt x="1512925" y="0"/>
                  </a:lnTo>
                  <a:lnTo>
                    <a:pt x="1512925" y="1009473"/>
                  </a:lnTo>
                  <a:lnTo>
                    <a:pt x="0" y="100947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6"/>
              <a:stretch>
                <a:fillRect l="0" t="0" r="0" b="0"/>
              </a:stretch>
            </a:blipFill>
          </p:spPr>
        </p:sp>
        <p:sp>
          <p:nvSpPr>
            <p:cNvPr name="Freeform 29" id="29"/>
            <p:cNvSpPr/>
            <p:nvPr/>
          </p:nvSpPr>
          <p:spPr>
            <a:xfrm flipH="false" flipV="false" rot="0">
              <a:off x="1275129" y="1489568"/>
              <a:ext cx="1019895" cy="1199876"/>
            </a:xfrm>
            <a:custGeom>
              <a:avLst/>
              <a:gdLst/>
              <a:ahLst/>
              <a:cxnLst/>
              <a:rect r="r" b="b" t="t" l="l"/>
              <a:pathLst>
                <a:path h="1199876" w="1019895">
                  <a:moveTo>
                    <a:pt x="0" y="0"/>
                  </a:moveTo>
                  <a:lnTo>
                    <a:pt x="1019895" y="0"/>
                  </a:lnTo>
                  <a:lnTo>
                    <a:pt x="1019895" y="1199877"/>
                  </a:lnTo>
                  <a:lnTo>
                    <a:pt x="0" y="119987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7"/>
              <a:stretch>
                <a:fillRect l="0" t="0" r="0" b="0"/>
              </a:stretch>
            </a:blipFill>
          </p:spPr>
        </p:sp>
        <p:sp>
          <p:nvSpPr>
            <p:cNvPr name="Freeform 30" id="30"/>
            <p:cNvSpPr/>
            <p:nvPr/>
          </p:nvSpPr>
          <p:spPr>
            <a:xfrm flipH="false" flipV="false" rot="0">
              <a:off x="0" y="1489568"/>
              <a:ext cx="890926" cy="1090459"/>
            </a:xfrm>
            <a:custGeom>
              <a:avLst/>
              <a:gdLst/>
              <a:ahLst/>
              <a:cxnLst/>
              <a:rect r="r" b="b" t="t" l="l"/>
              <a:pathLst>
                <a:path h="1090459" w="890926">
                  <a:moveTo>
                    <a:pt x="0" y="0"/>
                  </a:moveTo>
                  <a:lnTo>
                    <a:pt x="890926" y="0"/>
                  </a:lnTo>
                  <a:lnTo>
                    <a:pt x="890926" y="1090459"/>
                  </a:lnTo>
                  <a:lnTo>
                    <a:pt x="0" y="109045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8"/>
              <a:stretch>
                <a:fillRect l="0" t="-5756" r="0" b="0"/>
              </a:stretch>
            </a:blipFill>
          </p:spPr>
        </p:sp>
        <p:sp>
          <p:nvSpPr>
            <p:cNvPr name="Freeform 31" id="31"/>
            <p:cNvSpPr/>
            <p:nvPr/>
          </p:nvSpPr>
          <p:spPr>
            <a:xfrm flipH="false" flipV="false" rot="0">
              <a:off x="2679227" y="1584770"/>
              <a:ext cx="1407517" cy="995257"/>
            </a:xfrm>
            <a:custGeom>
              <a:avLst/>
              <a:gdLst/>
              <a:ahLst/>
              <a:cxnLst/>
              <a:rect r="r" b="b" t="t" l="l"/>
              <a:pathLst>
                <a:path h="995257" w="1407517">
                  <a:moveTo>
                    <a:pt x="0" y="0"/>
                  </a:moveTo>
                  <a:lnTo>
                    <a:pt x="1407517" y="0"/>
                  </a:lnTo>
                  <a:lnTo>
                    <a:pt x="1407517" y="995257"/>
                  </a:lnTo>
                  <a:lnTo>
                    <a:pt x="0" y="99525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9"/>
              <a:stretch>
                <a:fillRect l="-21512" t="0" r="-19907" b="0"/>
              </a:stretch>
            </a:blipFill>
          </p:spPr>
        </p:sp>
        <p:sp>
          <p:nvSpPr>
            <p:cNvPr name="Freeform 32" id="32"/>
            <p:cNvSpPr/>
            <p:nvPr/>
          </p:nvSpPr>
          <p:spPr>
            <a:xfrm flipH="false" flipV="false" rot="1411353">
              <a:off x="4894366" y="223129"/>
              <a:ext cx="1335356" cy="1043310"/>
            </a:xfrm>
            <a:custGeom>
              <a:avLst/>
              <a:gdLst/>
              <a:ahLst/>
              <a:cxnLst/>
              <a:rect r="r" b="b" t="t" l="l"/>
              <a:pathLst>
                <a:path h="1043310" w="1335356">
                  <a:moveTo>
                    <a:pt x="0" y="0"/>
                  </a:moveTo>
                  <a:lnTo>
                    <a:pt x="1335356" y="0"/>
                  </a:lnTo>
                  <a:lnTo>
                    <a:pt x="1335356" y="1043310"/>
                  </a:lnTo>
                  <a:lnTo>
                    <a:pt x="0" y="104331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0"/>
              <a:stretch>
                <a:fillRect l="-25876" t="-32571" r="-35582" b="-39210"/>
              </a:stretch>
            </a:blipFill>
          </p:spPr>
        </p:sp>
      </p:grpSp>
      <p:sp>
        <p:nvSpPr>
          <p:cNvPr name="Freeform 33" id="33"/>
          <p:cNvSpPr/>
          <p:nvPr/>
        </p:nvSpPr>
        <p:spPr>
          <a:xfrm flipH="false" flipV="false" rot="0">
            <a:off x="0" y="6181425"/>
            <a:ext cx="2717673" cy="4071420"/>
          </a:xfrm>
          <a:custGeom>
            <a:avLst/>
            <a:gdLst/>
            <a:ahLst/>
            <a:cxnLst/>
            <a:rect r="r" b="b" t="t" l="l"/>
            <a:pathLst>
              <a:path h="4071420" w="2717673">
                <a:moveTo>
                  <a:pt x="0" y="0"/>
                </a:moveTo>
                <a:lnTo>
                  <a:pt x="2717673" y="0"/>
                </a:lnTo>
                <a:lnTo>
                  <a:pt x="2717673" y="4071420"/>
                </a:lnTo>
                <a:lnTo>
                  <a:pt x="0" y="4071420"/>
                </a:lnTo>
                <a:lnTo>
                  <a:pt x="0" y="0"/>
                </a:lnTo>
                <a:close/>
              </a:path>
            </a:pathLst>
          </a:custGeom>
          <a:blipFill>
            <a:blip r:embed="rId21"/>
            <a:stretch>
              <a:fillRect l="0" t="0" r="0" b="0"/>
            </a:stretch>
          </a:blipFill>
        </p:spPr>
      </p:sp>
      <p:sp>
        <p:nvSpPr>
          <p:cNvPr name="TextBox 34" id="34"/>
          <p:cNvSpPr txBox="true"/>
          <p:nvPr/>
        </p:nvSpPr>
        <p:spPr>
          <a:xfrm rot="0">
            <a:off x="5099120" y="4476205"/>
            <a:ext cx="8089759" cy="86277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6940"/>
              </a:lnSpc>
            </a:pPr>
            <a:r>
              <a:rPr lang="en-US" b="true" sz="4957" spc="84">
                <a:solidFill>
                  <a:srgbClr val="3B6254"/>
                </a:solidFill>
                <a:latin typeface="Bebas Neue Bold"/>
                <a:ea typeface="Bebas Neue Bold"/>
                <a:cs typeface="Bebas Neue Bold"/>
                <a:sym typeface="Bebas Neue Bold"/>
              </a:rPr>
              <a:t>Información de portada</a:t>
            </a:r>
          </a:p>
        </p:txBody>
      </p:sp>
      <p:grpSp>
        <p:nvGrpSpPr>
          <p:cNvPr name="Group 35" id="35"/>
          <p:cNvGrpSpPr/>
          <p:nvPr/>
        </p:nvGrpSpPr>
        <p:grpSpPr>
          <a:xfrm rot="0">
            <a:off x="12745449" y="3087483"/>
            <a:ext cx="1474447" cy="1474447"/>
            <a:chOff x="0" y="0"/>
            <a:chExt cx="812800" cy="812800"/>
          </a:xfrm>
        </p:grpSpPr>
        <p:sp>
          <p:nvSpPr>
            <p:cNvPr name="Freeform 36" id="36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name="TextBox 37" id="37"/>
            <p:cNvSpPr txBox="true"/>
            <p:nvPr/>
          </p:nvSpPr>
          <p:spPr>
            <a:xfrm>
              <a:off x="76200" y="28575"/>
              <a:ext cx="660400" cy="708025"/>
            </a:xfrm>
            <a:prstGeom prst="rect">
              <a:avLst/>
            </a:prstGeom>
          </p:spPr>
          <p:txBody>
            <a:bodyPr anchor="ctr" rtlCol="false" tIns="11048" lIns="11048" bIns="11048" rIns="11048"/>
            <a:lstStyle/>
            <a:p>
              <a:pPr algn="ctr">
                <a:lnSpc>
                  <a:spcPts val="3799"/>
                </a:lnSpc>
              </a:pPr>
            </a:p>
          </p:txBody>
        </p:sp>
      </p:grpSp>
      <p:grpSp>
        <p:nvGrpSpPr>
          <p:cNvPr name="Group 38" id="38"/>
          <p:cNvGrpSpPr/>
          <p:nvPr/>
        </p:nvGrpSpPr>
        <p:grpSpPr>
          <a:xfrm rot="0">
            <a:off x="-711289" y="-782407"/>
            <a:ext cx="8114435" cy="3869890"/>
            <a:chOff x="0" y="0"/>
            <a:chExt cx="10819247" cy="5159853"/>
          </a:xfrm>
        </p:grpSpPr>
        <p:sp>
          <p:nvSpPr>
            <p:cNvPr name="Freeform 39" id="39"/>
            <p:cNvSpPr/>
            <p:nvPr/>
          </p:nvSpPr>
          <p:spPr>
            <a:xfrm flipH="false" flipV="false" rot="0">
              <a:off x="2053391" y="1829930"/>
              <a:ext cx="8765856" cy="3329923"/>
            </a:xfrm>
            <a:custGeom>
              <a:avLst/>
              <a:gdLst/>
              <a:ahLst/>
              <a:cxnLst/>
              <a:rect r="r" b="b" t="t" l="l"/>
              <a:pathLst>
                <a:path h="3329923" w="8765856">
                  <a:moveTo>
                    <a:pt x="0" y="0"/>
                  </a:moveTo>
                  <a:lnTo>
                    <a:pt x="8765856" y="0"/>
                  </a:lnTo>
                  <a:lnTo>
                    <a:pt x="8765856" y="3329923"/>
                  </a:lnTo>
                  <a:lnTo>
                    <a:pt x="0" y="332992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2"/>
              <a:stretch>
                <a:fillRect l="0" t="0" r="0" b="0"/>
              </a:stretch>
            </a:blipFill>
          </p:spPr>
        </p:sp>
        <p:sp>
          <p:nvSpPr>
            <p:cNvPr name="Freeform 40" id="40"/>
            <p:cNvSpPr/>
            <p:nvPr/>
          </p:nvSpPr>
          <p:spPr>
            <a:xfrm flipH="false" flipV="false" rot="0">
              <a:off x="5203521" y="2374448"/>
              <a:ext cx="934957" cy="623305"/>
            </a:xfrm>
            <a:custGeom>
              <a:avLst/>
              <a:gdLst/>
              <a:ahLst/>
              <a:cxnLst/>
              <a:rect r="r" b="b" t="t" l="l"/>
              <a:pathLst>
                <a:path h="623305" w="934957">
                  <a:moveTo>
                    <a:pt x="0" y="0"/>
                  </a:moveTo>
                  <a:lnTo>
                    <a:pt x="934957" y="0"/>
                  </a:lnTo>
                  <a:lnTo>
                    <a:pt x="934957" y="623304"/>
                  </a:lnTo>
                  <a:lnTo>
                    <a:pt x="0" y="62330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3"/>
              <a:stretch>
                <a:fillRect l="0" t="0" r="0" b="0"/>
              </a:stretch>
            </a:blipFill>
          </p:spPr>
        </p:sp>
        <p:sp>
          <p:nvSpPr>
            <p:cNvPr name="Freeform 41" id="41"/>
            <p:cNvSpPr/>
            <p:nvPr/>
          </p:nvSpPr>
          <p:spPr>
            <a:xfrm flipH="false" flipV="false" rot="-1239646">
              <a:off x="411148" y="570461"/>
              <a:ext cx="3784127" cy="3020310"/>
            </a:xfrm>
            <a:custGeom>
              <a:avLst/>
              <a:gdLst/>
              <a:ahLst/>
              <a:cxnLst/>
              <a:rect r="r" b="b" t="t" l="l"/>
              <a:pathLst>
                <a:path h="3020310" w="3784127">
                  <a:moveTo>
                    <a:pt x="0" y="0"/>
                  </a:moveTo>
                  <a:lnTo>
                    <a:pt x="3784127" y="0"/>
                  </a:lnTo>
                  <a:lnTo>
                    <a:pt x="3784127" y="3020310"/>
                  </a:lnTo>
                  <a:lnTo>
                    <a:pt x="0" y="302031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4">
                <a:alphaModFix amt="95000"/>
              </a:blip>
              <a:stretch>
                <a:fillRect l="-27461" t="-13535" r="-24239" b="-29014"/>
              </a:stretch>
            </a:blipFill>
          </p:spPr>
        </p:sp>
      </p:grpSp>
    </p:spTree>
  </p:cSld>
  <p:clrMapOvr>
    <a:masterClrMapping/>
  </p:clrMapOvr>
</p:sld>
</file>

<file path=ppt/slides/slide10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true" flipV="true" rot="0">
            <a:off x="-77449" y="0"/>
            <a:ext cx="3646026" cy="2866688"/>
          </a:xfrm>
          <a:custGeom>
            <a:avLst/>
            <a:gdLst/>
            <a:ahLst/>
            <a:cxnLst/>
            <a:rect r="r" b="b" t="t" l="l"/>
            <a:pathLst>
              <a:path h="2866688" w="3646026">
                <a:moveTo>
                  <a:pt x="3646026" y="2866688"/>
                </a:moveTo>
                <a:lnTo>
                  <a:pt x="0" y="2866688"/>
                </a:lnTo>
                <a:lnTo>
                  <a:pt x="0" y="0"/>
                </a:lnTo>
                <a:lnTo>
                  <a:pt x="3646026" y="0"/>
                </a:lnTo>
                <a:lnTo>
                  <a:pt x="3646026" y="2866688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  <a:ln cap="sq">
            <a:noFill/>
            <a:prstDash val="solid"/>
            <a:miter/>
          </a:ln>
        </p:spPr>
      </p:sp>
      <p:grpSp>
        <p:nvGrpSpPr>
          <p:cNvPr name="Group 3" id="3"/>
          <p:cNvGrpSpPr>
            <a:grpSpLocks noChangeAspect="true"/>
          </p:cNvGrpSpPr>
          <p:nvPr/>
        </p:nvGrpSpPr>
        <p:grpSpPr>
          <a:xfrm rot="0">
            <a:off x="2089420" y="1399731"/>
            <a:ext cx="6189026" cy="6392026"/>
            <a:chOff x="0" y="0"/>
            <a:chExt cx="6350000" cy="6558280"/>
          </a:xfrm>
        </p:grpSpPr>
        <p:sp>
          <p:nvSpPr>
            <p:cNvPr name="Freeform 4" id="4"/>
            <p:cNvSpPr/>
            <p:nvPr/>
          </p:nvSpPr>
          <p:spPr>
            <a:xfrm flipH="false" flipV="false" rot="0">
              <a:off x="74930" y="74930"/>
              <a:ext cx="6200140" cy="6408420"/>
            </a:xfrm>
            <a:custGeom>
              <a:avLst/>
              <a:gdLst/>
              <a:ahLst/>
              <a:cxnLst/>
              <a:rect r="r" b="b" t="t" l="l"/>
              <a:pathLst>
                <a:path h="6408420" w="6200140">
                  <a:moveTo>
                    <a:pt x="6200140" y="5351780"/>
                  </a:moveTo>
                  <a:cubicBezTo>
                    <a:pt x="6200140" y="5935980"/>
                    <a:pt x="5726430" y="6408420"/>
                    <a:pt x="5143500" y="6408420"/>
                  </a:cubicBezTo>
                  <a:lnTo>
                    <a:pt x="1056640" y="6408420"/>
                  </a:lnTo>
                  <a:cubicBezTo>
                    <a:pt x="472440" y="6408420"/>
                    <a:pt x="0" y="5934710"/>
                    <a:pt x="0" y="5351780"/>
                  </a:cubicBezTo>
                  <a:lnTo>
                    <a:pt x="0" y="1056640"/>
                  </a:lnTo>
                  <a:cubicBezTo>
                    <a:pt x="0" y="472440"/>
                    <a:pt x="473710" y="0"/>
                    <a:pt x="1056640" y="0"/>
                  </a:cubicBezTo>
                  <a:lnTo>
                    <a:pt x="5143500" y="0"/>
                  </a:lnTo>
                  <a:cubicBezTo>
                    <a:pt x="5727700" y="0"/>
                    <a:pt x="6200140" y="473710"/>
                    <a:pt x="6200140" y="1056640"/>
                  </a:cubicBezTo>
                  <a:lnTo>
                    <a:pt x="6200140" y="5351780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12700">
              <a:solidFill>
                <a:srgbClr val="000000"/>
              </a:solidFill>
            </a:ln>
          </p:spPr>
        </p:sp>
        <p:sp>
          <p:nvSpPr>
            <p:cNvPr name="Freeform 5" id="5"/>
            <p:cNvSpPr/>
            <p:nvPr/>
          </p:nvSpPr>
          <p:spPr>
            <a:xfrm flipH="false" flipV="false" rot="0">
              <a:off x="0" y="0"/>
              <a:ext cx="6350000" cy="6558280"/>
            </a:xfrm>
            <a:custGeom>
              <a:avLst/>
              <a:gdLst/>
              <a:ahLst/>
              <a:cxnLst/>
              <a:rect r="r" b="b" t="t" l="l"/>
              <a:pathLst>
                <a:path h="6558280" w="6350000">
                  <a:moveTo>
                    <a:pt x="5218430" y="6558280"/>
                  </a:moveTo>
                  <a:lnTo>
                    <a:pt x="1131570" y="6558280"/>
                  </a:lnTo>
                  <a:cubicBezTo>
                    <a:pt x="508000" y="6558280"/>
                    <a:pt x="0" y="6050280"/>
                    <a:pt x="0" y="5426710"/>
                  </a:cubicBezTo>
                  <a:lnTo>
                    <a:pt x="0" y="1131570"/>
                  </a:lnTo>
                  <a:cubicBezTo>
                    <a:pt x="0" y="508000"/>
                    <a:pt x="508000" y="0"/>
                    <a:pt x="1131570" y="0"/>
                  </a:cubicBezTo>
                  <a:lnTo>
                    <a:pt x="5218430" y="0"/>
                  </a:lnTo>
                  <a:cubicBezTo>
                    <a:pt x="5842000" y="0"/>
                    <a:pt x="6350000" y="508000"/>
                    <a:pt x="6350000" y="1131570"/>
                  </a:cubicBezTo>
                  <a:lnTo>
                    <a:pt x="6350000" y="5425440"/>
                  </a:lnTo>
                  <a:cubicBezTo>
                    <a:pt x="6350000" y="6050280"/>
                    <a:pt x="5842000" y="6558280"/>
                    <a:pt x="5218430" y="6558280"/>
                  </a:cubicBezTo>
                  <a:close/>
                  <a:moveTo>
                    <a:pt x="1131570" y="149860"/>
                  </a:moveTo>
                  <a:cubicBezTo>
                    <a:pt x="590550" y="149860"/>
                    <a:pt x="149860" y="590550"/>
                    <a:pt x="149860" y="1131570"/>
                  </a:cubicBezTo>
                  <a:lnTo>
                    <a:pt x="149860" y="5425440"/>
                  </a:lnTo>
                  <a:cubicBezTo>
                    <a:pt x="149860" y="5966460"/>
                    <a:pt x="590550" y="6407150"/>
                    <a:pt x="1131570" y="6407150"/>
                  </a:cubicBezTo>
                  <a:lnTo>
                    <a:pt x="5218430" y="6407150"/>
                  </a:lnTo>
                  <a:cubicBezTo>
                    <a:pt x="5759450" y="6407150"/>
                    <a:pt x="6200140" y="5966460"/>
                    <a:pt x="6200140" y="5425440"/>
                  </a:cubicBezTo>
                  <a:lnTo>
                    <a:pt x="6200140" y="1131570"/>
                  </a:lnTo>
                  <a:cubicBezTo>
                    <a:pt x="6200140" y="590550"/>
                    <a:pt x="5759450" y="149860"/>
                    <a:pt x="5218430" y="149860"/>
                  </a:cubicBezTo>
                  <a:lnTo>
                    <a:pt x="1131570" y="149860"/>
                  </a:lnTo>
                  <a:close/>
                </a:path>
              </a:pathLst>
            </a:custGeom>
            <a:solidFill>
              <a:srgbClr val="3B6254"/>
            </a:solidFill>
          </p:spPr>
        </p:sp>
      </p:grpSp>
      <p:sp>
        <p:nvSpPr>
          <p:cNvPr name="Freeform 6" id="6"/>
          <p:cNvSpPr/>
          <p:nvPr/>
        </p:nvSpPr>
        <p:spPr>
          <a:xfrm flipH="false" flipV="false" rot="0">
            <a:off x="8716497" y="-15043"/>
            <a:ext cx="2236064" cy="1751079"/>
          </a:xfrm>
          <a:custGeom>
            <a:avLst/>
            <a:gdLst/>
            <a:ahLst/>
            <a:cxnLst/>
            <a:rect r="r" b="b" t="t" l="l"/>
            <a:pathLst>
              <a:path h="1751079" w="2236064">
                <a:moveTo>
                  <a:pt x="0" y="0"/>
                </a:moveTo>
                <a:lnTo>
                  <a:pt x="2236064" y="0"/>
                </a:lnTo>
                <a:lnTo>
                  <a:pt x="2236064" y="1751079"/>
                </a:lnTo>
                <a:lnTo>
                  <a:pt x="0" y="1751079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-39941" r="0" b="0"/>
            </a:stretch>
          </a:blipFill>
        </p:spPr>
      </p:sp>
      <p:sp>
        <p:nvSpPr>
          <p:cNvPr name="TextBox 7" id="7"/>
          <p:cNvSpPr txBox="true"/>
          <p:nvPr/>
        </p:nvSpPr>
        <p:spPr>
          <a:xfrm rot="0">
            <a:off x="9755112" y="2996130"/>
            <a:ext cx="7029735" cy="13335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10349"/>
              </a:lnSpc>
            </a:pPr>
            <a:r>
              <a:rPr lang="en-US" sz="9000">
                <a:solidFill>
                  <a:srgbClr val="3B6254"/>
                </a:solidFill>
                <a:latin typeface="Bebas Neue Cyrillic"/>
                <a:ea typeface="Bebas Neue Cyrillic"/>
                <a:cs typeface="Bebas Neue Cyrillic"/>
                <a:sym typeface="Bebas Neue Cyrillic"/>
              </a:rPr>
              <a:t>Conclusiones</a:t>
            </a:r>
          </a:p>
        </p:txBody>
      </p:sp>
      <p:sp>
        <p:nvSpPr>
          <p:cNvPr name="TextBox 8" id="8"/>
          <p:cNvSpPr txBox="true"/>
          <p:nvPr/>
        </p:nvSpPr>
        <p:spPr>
          <a:xfrm rot="0">
            <a:off x="9755112" y="4660889"/>
            <a:ext cx="7029735" cy="337375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>
              <a:lnSpc>
                <a:spcPts val="3840"/>
              </a:lnSpc>
            </a:pPr>
            <a:r>
              <a:rPr lang="en-US" sz="2400" spc="48">
                <a:solidFill>
                  <a:srgbClr val="3B6254"/>
                </a:solidFill>
                <a:latin typeface="Be Vietnam"/>
                <a:ea typeface="Be Vietnam"/>
                <a:cs typeface="Be Vietnam"/>
                <a:sym typeface="Be Vietnam"/>
              </a:rPr>
              <a:t>xxx</a:t>
            </a:r>
          </a:p>
          <a:p>
            <a:pPr algn="just">
              <a:lnSpc>
                <a:spcPts val="3840"/>
              </a:lnSpc>
            </a:pPr>
            <a:r>
              <a:rPr lang="en-US" sz="2400" spc="48">
                <a:solidFill>
                  <a:srgbClr val="3B6254"/>
                </a:solidFill>
                <a:latin typeface="Be Vietnam"/>
                <a:ea typeface="Be Vietnam"/>
                <a:cs typeface="Be Vietnam"/>
                <a:sym typeface="Be Vietnam"/>
              </a:rPr>
              <a:t>xxx</a:t>
            </a:r>
          </a:p>
          <a:p>
            <a:pPr algn="just">
              <a:lnSpc>
                <a:spcPts val="3840"/>
              </a:lnSpc>
            </a:pPr>
            <a:r>
              <a:rPr lang="en-US" sz="2400" spc="48">
                <a:solidFill>
                  <a:srgbClr val="3B6254"/>
                </a:solidFill>
                <a:latin typeface="Be Vietnam"/>
                <a:ea typeface="Be Vietnam"/>
                <a:cs typeface="Be Vietnam"/>
                <a:sym typeface="Be Vietnam"/>
              </a:rPr>
              <a:t>xxx</a:t>
            </a:r>
          </a:p>
          <a:p>
            <a:pPr algn="just">
              <a:lnSpc>
                <a:spcPts val="3840"/>
              </a:lnSpc>
            </a:pPr>
            <a:r>
              <a:rPr lang="en-US" sz="2400" spc="48">
                <a:solidFill>
                  <a:srgbClr val="3B6254"/>
                </a:solidFill>
                <a:latin typeface="Be Vietnam"/>
                <a:ea typeface="Be Vietnam"/>
                <a:cs typeface="Be Vietnam"/>
                <a:sym typeface="Be Vietnam"/>
              </a:rPr>
              <a:t>xxxxx</a:t>
            </a:r>
          </a:p>
          <a:p>
            <a:pPr algn="just">
              <a:lnSpc>
                <a:spcPts val="3840"/>
              </a:lnSpc>
            </a:pPr>
            <a:r>
              <a:rPr lang="en-US" sz="2400" spc="48">
                <a:solidFill>
                  <a:srgbClr val="3B6254"/>
                </a:solidFill>
                <a:latin typeface="Be Vietnam"/>
                <a:ea typeface="Be Vietnam"/>
                <a:cs typeface="Be Vietnam"/>
                <a:sym typeface="Be Vietnam"/>
              </a:rPr>
              <a:t>xxxxxxx</a:t>
            </a:r>
          </a:p>
          <a:p>
            <a:pPr algn="just">
              <a:lnSpc>
                <a:spcPts val="3840"/>
              </a:lnSpc>
            </a:pPr>
            <a:r>
              <a:rPr lang="en-US" sz="2400" spc="48">
                <a:solidFill>
                  <a:srgbClr val="3B6254"/>
                </a:solidFill>
                <a:latin typeface="Be Vietnam"/>
                <a:ea typeface="Be Vietnam"/>
                <a:cs typeface="Be Vietnam"/>
                <a:sym typeface="Be Vietnam"/>
              </a:rPr>
              <a:t>xxxxxx</a:t>
            </a:r>
          </a:p>
          <a:p>
            <a:pPr algn="just" marL="0" indent="0" lvl="0">
              <a:lnSpc>
                <a:spcPts val="3840"/>
              </a:lnSpc>
            </a:pPr>
            <a:r>
              <a:rPr lang="en-US" sz="2400" spc="48">
                <a:solidFill>
                  <a:srgbClr val="3B6254"/>
                </a:solidFill>
                <a:latin typeface="Be Vietnam"/>
                <a:ea typeface="Be Vietnam"/>
                <a:cs typeface="Be Vietnam"/>
                <a:sym typeface="Be Vietnam"/>
              </a:rPr>
              <a:t>xxxxxxx</a:t>
            </a:r>
          </a:p>
        </p:txBody>
      </p:sp>
      <p:sp>
        <p:nvSpPr>
          <p:cNvPr name="Freeform 9" id="9"/>
          <p:cNvSpPr/>
          <p:nvPr/>
        </p:nvSpPr>
        <p:spPr>
          <a:xfrm flipH="false" flipV="false" rot="0">
            <a:off x="0" y="7253938"/>
            <a:ext cx="2024569" cy="3033062"/>
          </a:xfrm>
          <a:custGeom>
            <a:avLst/>
            <a:gdLst/>
            <a:ahLst/>
            <a:cxnLst/>
            <a:rect r="r" b="b" t="t" l="l"/>
            <a:pathLst>
              <a:path h="3033062" w="2024569">
                <a:moveTo>
                  <a:pt x="0" y="0"/>
                </a:moveTo>
                <a:lnTo>
                  <a:pt x="2024569" y="0"/>
                </a:lnTo>
                <a:lnTo>
                  <a:pt x="2024569" y="3033062"/>
                </a:lnTo>
                <a:lnTo>
                  <a:pt x="0" y="3033062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l="0" t="0" r="0" b="0"/>
            </a:stretch>
          </a:blipFill>
        </p:spPr>
      </p:sp>
      <p:grpSp>
        <p:nvGrpSpPr>
          <p:cNvPr name="Group 10" id="10"/>
          <p:cNvGrpSpPr/>
          <p:nvPr/>
        </p:nvGrpSpPr>
        <p:grpSpPr>
          <a:xfrm rot="0">
            <a:off x="13480883" y="-417529"/>
            <a:ext cx="4573551" cy="2181192"/>
            <a:chOff x="0" y="0"/>
            <a:chExt cx="6098069" cy="2908256"/>
          </a:xfrm>
        </p:grpSpPr>
        <p:sp>
          <p:nvSpPr>
            <p:cNvPr name="Freeform 11" id="11"/>
            <p:cNvSpPr/>
            <p:nvPr/>
          </p:nvSpPr>
          <p:spPr>
            <a:xfrm flipH="false" flipV="false" rot="0">
              <a:off x="1157356" y="1031406"/>
              <a:ext cx="4940713" cy="1876849"/>
            </a:xfrm>
            <a:custGeom>
              <a:avLst/>
              <a:gdLst/>
              <a:ahLst/>
              <a:cxnLst/>
              <a:rect r="r" b="b" t="t" l="l"/>
              <a:pathLst>
                <a:path h="1876849" w="4940713">
                  <a:moveTo>
                    <a:pt x="0" y="0"/>
                  </a:moveTo>
                  <a:lnTo>
                    <a:pt x="4940713" y="0"/>
                  </a:lnTo>
                  <a:lnTo>
                    <a:pt x="4940713" y="1876850"/>
                  </a:lnTo>
                  <a:lnTo>
                    <a:pt x="0" y="187685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/>
              <a:stretch>
                <a:fillRect l="0" t="0" r="0" b="0"/>
              </a:stretch>
            </a:blipFill>
          </p:spPr>
        </p:sp>
        <p:sp>
          <p:nvSpPr>
            <p:cNvPr name="Freeform 12" id="12"/>
            <p:cNvSpPr/>
            <p:nvPr/>
          </p:nvSpPr>
          <p:spPr>
            <a:xfrm flipH="false" flipV="false" rot="0">
              <a:off x="2932868" y="1338314"/>
              <a:ext cx="526971" cy="351314"/>
            </a:xfrm>
            <a:custGeom>
              <a:avLst/>
              <a:gdLst/>
              <a:ahLst/>
              <a:cxnLst/>
              <a:rect r="r" b="b" t="t" l="l"/>
              <a:pathLst>
                <a:path h="351314" w="526971">
                  <a:moveTo>
                    <a:pt x="0" y="0"/>
                  </a:moveTo>
                  <a:lnTo>
                    <a:pt x="526971" y="0"/>
                  </a:lnTo>
                  <a:lnTo>
                    <a:pt x="526971" y="351314"/>
                  </a:lnTo>
                  <a:lnTo>
                    <a:pt x="0" y="35131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/>
              <a:stretch>
                <a:fillRect l="0" t="0" r="0" b="0"/>
              </a:stretch>
            </a:blipFill>
          </p:spPr>
        </p:sp>
        <p:sp>
          <p:nvSpPr>
            <p:cNvPr name="Freeform 13" id="13"/>
            <p:cNvSpPr/>
            <p:nvPr/>
          </p:nvSpPr>
          <p:spPr>
            <a:xfrm flipH="false" flipV="false" rot="-1239646">
              <a:off x="231736" y="321530"/>
              <a:ext cx="2132853" cy="1702342"/>
            </a:xfrm>
            <a:custGeom>
              <a:avLst/>
              <a:gdLst/>
              <a:ahLst/>
              <a:cxnLst/>
              <a:rect r="r" b="b" t="t" l="l"/>
              <a:pathLst>
                <a:path h="1702342" w="2132853">
                  <a:moveTo>
                    <a:pt x="0" y="0"/>
                  </a:moveTo>
                  <a:lnTo>
                    <a:pt x="2132853" y="0"/>
                  </a:lnTo>
                  <a:lnTo>
                    <a:pt x="2132853" y="1702342"/>
                  </a:lnTo>
                  <a:lnTo>
                    <a:pt x="0" y="170234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9">
                <a:alphaModFix amt="95000"/>
              </a:blip>
              <a:stretch>
                <a:fillRect l="-27461" t="-13535" r="-24239" b="-29014"/>
              </a:stretch>
            </a:blipFill>
          </p:spPr>
        </p:sp>
      </p:grpSp>
      <p:grpSp>
        <p:nvGrpSpPr>
          <p:cNvPr name="Group 14" id="14"/>
          <p:cNvGrpSpPr/>
          <p:nvPr/>
        </p:nvGrpSpPr>
        <p:grpSpPr>
          <a:xfrm rot="0">
            <a:off x="13447032" y="7967344"/>
            <a:ext cx="4786828" cy="2017083"/>
            <a:chOff x="0" y="0"/>
            <a:chExt cx="6382438" cy="2689445"/>
          </a:xfrm>
        </p:grpSpPr>
        <p:sp>
          <p:nvSpPr>
            <p:cNvPr name="Freeform 15" id="15"/>
            <p:cNvSpPr/>
            <p:nvPr/>
          </p:nvSpPr>
          <p:spPr>
            <a:xfrm flipH="false" flipV="false" rot="0">
              <a:off x="4391544" y="1547297"/>
              <a:ext cx="1512924" cy="1009472"/>
            </a:xfrm>
            <a:custGeom>
              <a:avLst/>
              <a:gdLst/>
              <a:ahLst/>
              <a:cxnLst/>
              <a:rect r="r" b="b" t="t" l="l"/>
              <a:pathLst>
                <a:path h="1009472" w="1512924">
                  <a:moveTo>
                    <a:pt x="0" y="0"/>
                  </a:moveTo>
                  <a:lnTo>
                    <a:pt x="1512925" y="0"/>
                  </a:lnTo>
                  <a:lnTo>
                    <a:pt x="1512925" y="1009473"/>
                  </a:lnTo>
                  <a:lnTo>
                    <a:pt x="0" y="100947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0"/>
              <a:stretch>
                <a:fillRect l="0" t="0" r="0" b="0"/>
              </a:stretch>
            </a:blipFill>
          </p:spPr>
        </p:sp>
        <p:sp>
          <p:nvSpPr>
            <p:cNvPr name="Freeform 16" id="16"/>
            <p:cNvSpPr/>
            <p:nvPr/>
          </p:nvSpPr>
          <p:spPr>
            <a:xfrm flipH="false" flipV="false" rot="0">
              <a:off x="1275129" y="1489568"/>
              <a:ext cx="1019895" cy="1199876"/>
            </a:xfrm>
            <a:custGeom>
              <a:avLst/>
              <a:gdLst/>
              <a:ahLst/>
              <a:cxnLst/>
              <a:rect r="r" b="b" t="t" l="l"/>
              <a:pathLst>
                <a:path h="1199876" w="1019895">
                  <a:moveTo>
                    <a:pt x="0" y="0"/>
                  </a:moveTo>
                  <a:lnTo>
                    <a:pt x="1019895" y="0"/>
                  </a:lnTo>
                  <a:lnTo>
                    <a:pt x="1019895" y="1199877"/>
                  </a:lnTo>
                  <a:lnTo>
                    <a:pt x="0" y="119987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1"/>
              <a:stretch>
                <a:fillRect l="0" t="0" r="0" b="0"/>
              </a:stretch>
            </a:blipFill>
          </p:spPr>
        </p:sp>
        <p:sp>
          <p:nvSpPr>
            <p:cNvPr name="Freeform 17" id="17"/>
            <p:cNvSpPr/>
            <p:nvPr/>
          </p:nvSpPr>
          <p:spPr>
            <a:xfrm flipH="false" flipV="false" rot="0">
              <a:off x="0" y="1489568"/>
              <a:ext cx="890926" cy="1090459"/>
            </a:xfrm>
            <a:custGeom>
              <a:avLst/>
              <a:gdLst/>
              <a:ahLst/>
              <a:cxnLst/>
              <a:rect r="r" b="b" t="t" l="l"/>
              <a:pathLst>
                <a:path h="1090459" w="890926">
                  <a:moveTo>
                    <a:pt x="0" y="0"/>
                  </a:moveTo>
                  <a:lnTo>
                    <a:pt x="890926" y="0"/>
                  </a:lnTo>
                  <a:lnTo>
                    <a:pt x="890926" y="1090459"/>
                  </a:lnTo>
                  <a:lnTo>
                    <a:pt x="0" y="109045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2"/>
              <a:stretch>
                <a:fillRect l="0" t="-5756" r="0" b="0"/>
              </a:stretch>
            </a:blipFill>
          </p:spPr>
        </p:sp>
        <p:sp>
          <p:nvSpPr>
            <p:cNvPr name="Freeform 18" id="18"/>
            <p:cNvSpPr/>
            <p:nvPr/>
          </p:nvSpPr>
          <p:spPr>
            <a:xfrm flipH="false" flipV="false" rot="0">
              <a:off x="2679227" y="1584770"/>
              <a:ext cx="1407517" cy="995257"/>
            </a:xfrm>
            <a:custGeom>
              <a:avLst/>
              <a:gdLst/>
              <a:ahLst/>
              <a:cxnLst/>
              <a:rect r="r" b="b" t="t" l="l"/>
              <a:pathLst>
                <a:path h="995257" w="1407517">
                  <a:moveTo>
                    <a:pt x="0" y="0"/>
                  </a:moveTo>
                  <a:lnTo>
                    <a:pt x="1407517" y="0"/>
                  </a:lnTo>
                  <a:lnTo>
                    <a:pt x="1407517" y="995257"/>
                  </a:lnTo>
                  <a:lnTo>
                    <a:pt x="0" y="99525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3"/>
              <a:stretch>
                <a:fillRect l="-21512" t="0" r="-19907" b="0"/>
              </a:stretch>
            </a:blipFill>
          </p:spPr>
        </p:sp>
        <p:sp>
          <p:nvSpPr>
            <p:cNvPr name="Freeform 19" id="19"/>
            <p:cNvSpPr/>
            <p:nvPr/>
          </p:nvSpPr>
          <p:spPr>
            <a:xfrm flipH="false" flipV="false" rot="1411353">
              <a:off x="4894366" y="223129"/>
              <a:ext cx="1335356" cy="1043310"/>
            </a:xfrm>
            <a:custGeom>
              <a:avLst/>
              <a:gdLst/>
              <a:ahLst/>
              <a:cxnLst/>
              <a:rect r="r" b="b" t="t" l="l"/>
              <a:pathLst>
                <a:path h="1043310" w="1335356">
                  <a:moveTo>
                    <a:pt x="0" y="0"/>
                  </a:moveTo>
                  <a:lnTo>
                    <a:pt x="1335356" y="0"/>
                  </a:lnTo>
                  <a:lnTo>
                    <a:pt x="1335356" y="1043310"/>
                  </a:lnTo>
                  <a:lnTo>
                    <a:pt x="0" y="104331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4"/>
              <a:stretch>
                <a:fillRect l="-25876" t="-32571" r="-35582" b="-39210"/>
              </a:stretch>
            </a:blipFill>
          </p:spPr>
        </p:sp>
      </p:grpSp>
    </p:spTree>
  </p:cSld>
  <p:clrMapOvr>
    <a:masterClrMapping/>
  </p:clrMapOvr>
</p:sld>
</file>

<file path=ppt/slides/slide1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-14092">
            <a:off x="4316" y="3071"/>
            <a:ext cx="1502503" cy="2108777"/>
          </a:xfrm>
          <a:custGeom>
            <a:avLst/>
            <a:gdLst/>
            <a:ahLst/>
            <a:cxnLst/>
            <a:rect r="r" b="b" t="t" l="l"/>
            <a:pathLst>
              <a:path h="2108777" w="1502503">
                <a:moveTo>
                  <a:pt x="0" y="0"/>
                </a:moveTo>
                <a:lnTo>
                  <a:pt x="1502503" y="0"/>
                </a:lnTo>
                <a:lnTo>
                  <a:pt x="1502503" y="2108776"/>
                </a:lnTo>
                <a:lnTo>
                  <a:pt x="0" y="210877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  <a:ln cap="sq">
            <a:noFill/>
            <a:prstDash val="solid"/>
            <a:miter/>
          </a:ln>
        </p:spPr>
      </p:sp>
      <p:sp>
        <p:nvSpPr>
          <p:cNvPr name="Freeform 3" id="3"/>
          <p:cNvSpPr/>
          <p:nvPr/>
        </p:nvSpPr>
        <p:spPr>
          <a:xfrm flipH="false" flipV="false" rot="0">
            <a:off x="8298166" y="863726"/>
            <a:ext cx="1691668" cy="1528845"/>
          </a:xfrm>
          <a:custGeom>
            <a:avLst/>
            <a:gdLst/>
            <a:ahLst/>
            <a:cxnLst/>
            <a:rect r="r" b="b" t="t" l="l"/>
            <a:pathLst>
              <a:path h="1528845" w="1691668">
                <a:moveTo>
                  <a:pt x="0" y="0"/>
                </a:moveTo>
                <a:lnTo>
                  <a:pt x="1691668" y="0"/>
                </a:lnTo>
                <a:lnTo>
                  <a:pt x="1691668" y="1528845"/>
                </a:lnTo>
                <a:lnTo>
                  <a:pt x="0" y="1528845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4" id="4"/>
          <p:cNvSpPr txBox="true"/>
          <p:nvPr/>
        </p:nvSpPr>
        <p:spPr>
          <a:xfrm rot="0">
            <a:off x="2619612" y="2933009"/>
            <a:ext cx="13048775" cy="17907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3800"/>
              </a:lnSpc>
            </a:pPr>
            <a:r>
              <a:rPr lang="en-US" sz="12000">
                <a:solidFill>
                  <a:srgbClr val="3B6254"/>
                </a:solidFill>
                <a:latin typeface="Bebas Neue Cyrillic"/>
                <a:ea typeface="Bebas Neue Cyrillic"/>
                <a:cs typeface="Bebas Neue Cyrillic"/>
                <a:sym typeface="Bebas Neue Cyrillic"/>
              </a:rPr>
              <a:t>Conclusion</a:t>
            </a:r>
          </a:p>
        </p:txBody>
      </p:sp>
      <p:sp>
        <p:nvSpPr>
          <p:cNvPr name="TextBox 5" id="5"/>
          <p:cNvSpPr txBox="true"/>
          <p:nvPr/>
        </p:nvSpPr>
        <p:spPr>
          <a:xfrm rot="0">
            <a:off x="2619612" y="4573034"/>
            <a:ext cx="13048775" cy="240220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840"/>
              </a:lnSpc>
            </a:pPr>
            <a:r>
              <a:rPr lang="en-US" sz="2400" spc="48">
                <a:solidFill>
                  <a:srgbClr val="3B6254"/>
                </a:solidFill>
                <a:latin typeface="Be Vietnam"/>
                <a:ea typeface="Be Vietnam"/>
                <a:cs typeface="Be Vietnam"/>
                <a:sym typeface="Be Vietnam"/>
              </a:rPr>
              <a:t>xxx</a:t>
            </a:r>
          </a:p>
          <a:p>
            <a:pPr algn="ctr">
              <a:lnSpc>
                <a:spcPts val="3840"/>
              </a:lnSpc>
            </a:pPr>
            <a:r>
              <a:rPr lang="en-US" sz="2400" spc="48">
                <a:solidFill>
                  <a:srgbClr val="3B6254"/>
                </a:solidFill>
                <a:latin typeface="Be Vietnam"/>
                <a:ea typeface="Be Vietnam"/>
                <a:cs typeface="Be Vietnam"/>
                <a:sym typeface="Be Vietnam"/>
              </a:rPr>
              <a:t>xxxx</a:t>
            </a:r>
          </a:p>
          <a:p>
            <a:pPr algn="ctr">
              <a:lnSpc>
                <a:spcPts val="3840"/>
              </a:lnSpc>
            </a:pPr>
            <a:r>
              <a:rPr lang="en-US" sz="2400" spc="48">
                <a:solidFill>
                  <a:srgbClr val="3B6254"/>
                </a:solidFill>
                <a:latin typeface="Be Vietnam"/>
                <a:ea typeface="Be Vietnam"/>
                <a:cs typeface="Be Vietnam"/>
                <a:sym typeface="Be Vietnam"/>
              </a:rPr>
              <a:t>xxxx</a:t>
            </a:r>
          </a:p>
          <a:p>
            <a:pPr algn="ctr">
              <a:lnSpc>
                <a:spcPts val="3840"/>
              </a:lnSpc>
            </a:pPr>
            <a:r>
              <a:rPr lang="en-US" sz="2400" spc="48">
                <a:solidFill>
                  <a:srgbClr val="3B6254"/>
                </a:solidFill>
                <a:latin typeface="Be Vietnam"/>
                <a:ea typeface="Be Vietnam"/>
                <a:cs typeface="Be Vietnam"/>
                <a:sym typeface="Be Vietnam"/>
              </a:rPr>
              <a:t>xxxxx</a:t>
            </a:r>
          </a:p>
          <a:p>
            <a:pPr algn="ctr" marL="0" indent="0" lvl="0">
              <a:lnSpc>
                <a:spcPts val="3840"/>
              </a:lnSpc>
            </a:pPr>
            <a:r>
              <a:rPr lang="en-US" sz="2400" spc="48">
                <a:solidFill>
                  <a:srgbClr val="3B6254"/>
                </a:solidFill>
                <a:latin typeface="Be Vietnam"/>
                <a:ea typeface="Be Vietnam"/>
                <a:cs typeface="Be Vietnam"/>
                <a:sym typeface="Be Vietnam"/>
              </a:rPr>
              <a:t>xxxx</a:t>
            </a:r>
          </a:p>
        </p:txBody>
      </p:sp>
      <p:sp>
        <p:nvSpPr>
          <p:cNvPr name="Freeform 6" id="6"/>
          <p:cNvSpPr/>
          <p:nvPr/>
        </p:nvSpPr>
        <p:spPr>
          <a:xfrm flipH="false" flipV="false" rot="0">
            <a:off x="0" y="7253938"/>
            <a:ext cx="2024569" cy="3033062"/>
          </a:xfrm>
          <a:custGeom>
            <a:avLst/>
            <a:gdLst/>
            <a:ahLst/>
            <a:cxnLst/>
            <a:rect r="r" b="b" t="t" l="l"/>
            <a:pathLst>
              <a:path h="3033062" w="2024569">
                <a:moveTo>
                  <a:pt x="0" y="0"/>
                </a:moveTo>
                <a:lnTo>
                  <a:pt x="2024569" y="0"/>
                </a:lnTo>
                <a:lnTo>
                  <a:pt x="2024569" y="3033062"/>
                </a:lnTo>
                <a:lnTo>
                  <a:pt x="0" y="3033062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l="0" t="0" r="0" b="0"/>
            </a:stretch>
          </a:blipFill>
        </p:spPr>
      </p:sp>
      <p:grpSp>
        <p:nvGrpSpPr>
          <p:cNvPr name="Group 7" id="7"/>
          <p:cNvGrpSpPr/>
          <p:nvPr/>
        </p:nvGrpSpPr>
        <p:grpSpPr>
          <a:xfrm rot="0">
            <a:off x="13480883" y="-417529"/>
            <a:ext cx="4573551" cy="2181192"/>
            <a:chOff x="0" y="0"/>
            <a:chExt cx="6098069" cy="2908256"/>
          </a:xfrm>
        </p:grpSpPr>
        <p:sp>
          <p:nvSpPr>
            <p:cNvPr name="Freeform 8" id="8"/>
            <p:cNvSpPr/>
            <p:nvPr/>
          </p:nvSpPr>
          <p:spPr>
            <a:xfrm flipH="false" flipV="false" rot="0">
              <a:off x="1157356" y="1031406"/>
              <a:ext cx="4940713" cy="1876849"/>
            </a:xfrm>
            <a:custGeom>
              <a:avLst/>
              <a:gdLst/>
              <a:ahLst/>
              <a:cxnLst/>
              <a:rect r="r" b="b" t="t" l="l"/>
              <a:pathLst>
                <a:path h="1876849" w="4940713">
                  <a:moveTo>
                    <a:pt x="0" y="0"/>
                  </a:moveTo>
                  <a:lnTo>
                    <a:pt x="4940713" y="0"/>
                  </a:lnTo>
                  <a:lnTo>
                    <a:pt x="4940713" y="1876850"/>
                  </a:lnTo>
                  <a:lnTo>
                    <a:pt x="0" y="187685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/>
              <a:stretch>
                <a:fillRect l="0" t="0" r="0" b="0"/>
              </a:stretch>
            </a:blipFill>
          </p:spPr>
        </p:sp>
        <p:sp>
          <p:nvSpPr>
            <p:cNvPr name="Freeform 9" id="9"/>
            <p:cNvSpPr/>
            <p:nvPr/>
          </p:nvSpPr>
          <p:spPr>
            <a:xfrm flipH="false" flipV="false" rot="0">
              <a:off x="2932868" y="1338314"/>
              <a:ext cx="526971" cy="351314"/>
            </a:xfrm>
            <a:custGeom>
              <a:avLst/>
              <a:gdLst/>
              <a:ahLst/>
              <a:cxnLst/>
              <a:rect r="r" b="b" t="t" l="l"/>
              <a:pathLst>
                <a:path h="351314" w="526971">
                  <a:moveTo>
                    <a:pt x="0" y="0"/>
                  </a:moveTo>
                  <a:lnTo>
                    <a:pt x="526971" y="0"/>
                  </a:lnTo>
                  <a:lnTo>
                    <a:pt x="526971" y="351314"/>
                  </a:lnTo>
                  <a:lnTo>
                    <a:pt x="0" y="35131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/>
              <a:stretch>
                <a:fillRect l="0" t="0" r="0" b="0"/>
              </a:stretch>
            </a:blipFill>
          </p:spPr>
        </p:sp>
        <p:sp>
          <p:nvSpPr>
            <p:cNvPr name="Freeform 10" id="10"/>
            <p:cNvSpPr/>
            <p:nvPr/>
          </p:nvSpPr>
          <p:spPr>
            <a:xfrm flipH="false" flipV="false" rot="-1239646">
              <a:off x="231736" y="321530"/>
              <a:ext cx="2132853" cy="1702342"/>
            </a:xfrm>
            <a:custGeom>
              <a:avLst/>
              <a:gdLst/>
              <a:ahLst/>
              <a:cxnLst/>
              <a:rect r="r" b="b" t="t" l="l"/>
              <a:pathLst>
                <a:path h="1702342" w="2132853">
                  <a:moveTo>
                    <a:pt x="0" y="0"/>
                  </a:moveTo>
                  <a:lnTo>
                    <a:pt x="2132853" y="0"/>
                  </a:lnTo>
                  <a:lnTo>
                    <a:pt x="2132853" y="1702342"/>
                  </a:lnTo>
                  <a:lnTo>
                    <a:pt x="0" y="170234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9">
                <a:alphaModFix amt="95000"/>
              </a:blip>
              <a:stretch>
                <a:fillRect l="-27461" t="-13535" r="-24239" b="-29014"/>
              </a:stretch>
            </a:blipFill>
          </p:spPr>
        </p:sp>
      </p:grpSp>
      <p:grpSp>
        <p:nvGrpSpPr>
          <p:cNvPr name="Group 11" id="11"/>
          <p:cNvGrpSpPr/>
          <p:nvPr/>
        </p:nvGrpSpPr>
        <p:grpSpPr>
          <a:xfrm rot="0">
            <a:off x="13447032" y="7967344"/>
            <a:ext cx="4786828" cy="2017083"/>
            <a:chOff x="0" y="0"/>
            <a:chExt cx="6382438" cy="2689445"/>
          </a:xfrm>
        </p:grpSpPr>
        <p:sp>
          <p:nvSpPr>
            <p:cNvPr name="Freeform 12" id="12"/>
            <p:cNvSpPr/>
            <p:nvPr/>
          </p:nvSpPr>
          <p:spPr>
            <a:xfrm flipH="false" flipV="false" rot="0">
              <a:off x="4391544" y="1547297"/>
              <a:ext cx="1512924" cy="1009472"/>
            </a:xfrm>
            <a:custGeom>
              <a:avLst/>
              <a:gdLst/>
              <a:ahLst/>
              <a:cxnLst/>
              <a:rect r="r" b="b" t="t" l="l"/>
              <a:pathLst>
                <a:path h="1009472" w="1512924">
                  <a:moveTo>
                    <a:pt x="0" y="0"/>
                  </a:moveTo>
                  <a:lnTo>
                    <a:pt x="1512925" y="0"/>
                  </a:lnTo>
                  <a:lnTo>
                    <a:pt x="1512925" y="1009473"/>
                  </a:lnTo>
                  <a:lnTo>
                    <a:pt x="0" y="100947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0"/>
              <a:stretch>
                <a:fillRect l="0" t="0" r="0" b="0"/>
              </a:stretch>
            </a:blipFill>
          </p:spPr>
        </p:sp>
        <p:sp>
          <p:nvSpPr>
            <p:cNvPr name="Freeform 13" id="13"/>
            <p:cNvSpPr/>
            <p:nvPr/>
          </p:nvSpPr>
          <p:spPr>
            <a:xfrm flipH="false" flipV="false" rot="0">
              <a:off x="1275129" y="1489568"/>
              <a:ext cx="1019895" cy="1199876"/>
            </a:xfrm>
            <a:custGeom>
              <a:avLst/>
              <a:gdLst/>
              <a:ahLst/>
              <a:cxnLst/>
              <a:rect r="r" b="b" t="t" l="l"/>
              <a:pathLst>
                <a:path h="1199876" w="1019895">
                  <a:moveTo>
                    <a:pt x="0" y="0"/>
                  </a:moveTo>
                  <a:lnTo>
                    <a:pt x="1019895" y="0"/>
                  </a:lnTo>
                  <a:lnTo>
                    <a:pt x="1019895" y="1199877"/>
                  </a:lnTo>
                  <a:lnTo>
                    <a:pt x="0" y="119987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1"/>
              <a:stretch>
                <a:fillRect l="0" t="0" r="0" b="0"/>
              </a:stretch>
            </a:blipFill>
          </p:spPr>
        </p:sp>
        <p:sp>
          <p:nvSpPr>
            <p:cNvPr name="Freeform 14" id="14"/>
            <p:cNvSpPr/>
            <p:nvPr/>
          </p:nvSpPr>
          <p:spPr>
            <a:xfrm flipH="false" flipV="false" rot="0">
              <a:off x="0" y="1489568"/>
              <a:ext cx="890926" cy="1090459"/>
            </a:xfrm>
            <a:custGeom>
              <a:avLst/>
              <a:gdLst/>
              <a:ahLst/>
              <a:cxnLst/>
              <a:rect r="r" b="b" t="t" l="l"/>
              <a:pathLst>
                <a:path h="1090459" w="890926">
                  <a:moveTo>
                    <a:pt x="0" y="0"/>
                  </a:moveTo>
                  <a:lnTo>
                    <a:pt x="890926" y="0"/>
                  </a:lnTo>
                  <a:lnTo>
                    <a:pt x="890926" y="1090459"/>
                  </a:lnTo>
                  <a:lnTo>
                    <a:pt x="0" y="109045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2"/>
              <a:stretch>
                <a:fillRect l="0" t="-5756" r="0" b="0"/>
              </a:stretch>
            </a:blipFill>
          </p:spPr>
        </p:sp>
        <p:sp>
          <p:nvSpPr>
            <p:cNvPr name="Freeform 15" id="15"/>
            <p:cNvSpPr/>
            <p:nvPr/>
          </p:nvSpPr>
          <p:spPr>
            <a:xfrm flipH="false" flipV="false" rot="0">
              <a:off x="2679227" y="1584770"/>
              <a:ext cx="1407517" cy="995257"/>
            </a:xfrm>
            <a:custGeom>
              <a:avLst/>
              <a:gdLst/>
              <a:ahLst/>
              <a:cxnLst/>
              <a:rect r="r" b="b" t="t" l="l"/>
              <a:pathLst>
                <a:path h="995257" w="1407517">
                  <a:moveTo>
                    <a:pt x="0" y="0"/>
                  </a:moveTo>
                  <a:lnTo>
                    <a:pt x="1407517" y="0"/>
                  </a:lnTo>
                  <a:lnTo>
                    <a:pt x="1407517" y="995257"/>
                  </a:lnTo>
                  <a:lnTo>
                    <a:pt x="0" y="99525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3"/>
              <a:stretch>
                <a:fillRect l="-21512" t="0" r="-19907" b="0"/>
              </a:stretch>
            </a:blipFill>
          </p:spPr>
        </p:sp>
        <p:sp>
          <p:nvSpPr>
            <p:cNvPr name="Freeform 16" id="16"/>
            <p:cNvSpPr/>
            <p:nvPr/>
          </p:nvSpPr>
          <p:spPr>
            <a:xfrm flipH="false" flipV="false" rot="1411353">
              <a:off x="4894366" y="223129"/>
              <a:ext cx="1335356" cy="1043310"/>
            </a:xfrm>
            <a:custGeom>
              <a:avLst/>
              <a:gdLst/>
              <a:ahLst/>
              <a:cxnLst/>
              <a:rect r="r" b="b" t="t" l="l"/>
              <a:pathLst>
                <a:path h="1043310" w="1335356">
                  <a:moveTo>
                    <a:pt x="0" y="0"/>
                  </a:moveTo>
                  <a:lnTo>
                    <a:pt x="1335356" y="0"/>
                  </a:lnTo>
                  <a:lnTo>
                    <a:pt x="1335356" y="1043310"/>
                  </a:lnTo>
                  <a:lnTo>
                    <a:pt x="0" y="104331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4"/>
              <a:stretch>
                <a:fillRect l="-25876" t="-32571" r="-35582" b="-39210"/>
              </a:stretch>
            </a:blipFill>
          </p:spPr>
        </p:sp>
      </p:grpSp>
    </p:spTree>
  </p:cSld>
  <p:clrMapOvr>
    <a:masterClrMapping/>
  </p:clrMapOvr>
</p:sld>
</file>

<file path=ppt/slides/slide1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-69488"/>
            <a:ext cx="5047071" cy="2662330"/>
          </a:xfrm>
          <a:custGeom>
            <a:avLst/>
            <a:gdLst/>
            <a:ahLst/>
            <a:cxnLst/>
            <a:rect r="r" b="b" t="t" l="l"/>
            <a:pathLst>
              <a:path h="2662330" w="5047071">
                <a:moveTo>
                  <a:pt x="0" y="0"/>
                </a:moveTo>
                <a:lnTo>
                  <a:pt x="5047071" y="0"/>
                </a:lnTo>
                <a:lnTo>
                  <a:pt x="5047071" y="2662330"/>
                </a:lnTo>
                <a:lnTo>
                  <a:pt x="0" y="266233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  <a:ln cap="sq">
            <a:noFill/>
            <a:prstDash val="solid"/>
            <a:miter/>
          </a:ln>
        </p:spPr>
      </p:sp>
      <p:sp>
        <p:nvSpPr>
          <p:cNvPr name="Freeform 3" id="3"/>
          <p:cNvSpPr/>
          <p:nvPr/>
        </p:nvSpPr>
        <p:spPr>
          <a:xfrm flipH="true" flipV="false" rot="0">
            <a:off x="13240929" y="-69488"/>
            <a:ext cx="5047071" cy="2662330"/>
          </a:xfrm>
          <a:custGeom>
            <a:avLst/>
            <a:gdLst/>
            <a:ahLst/>
            <a:cxnLst/>
            <a:rect r="r" b="b" t="t" l="l"/>
            <a:pathLst>
              <a:path h="2662330" w="5047071">
                <a:moveTo>
                  <a:pt x="5047071" y="0"/>
                </a:moveTo>
                <a:lnTo>
                  <a:pt x="0" y="0"/>
                </a:lnTo>
                <a:lnTo>
                  <a:pt x="0" y="2662330"/>
                </a:lnTo>
                <a:lnTo>
                  <a:pt x="5047071" y="2662330"/>
                </a:lnTo>
                <a:lnTo>
                  <a:pt x="5047071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  <a:ln cap="sq">
            <a:noFill/>
            <a:prstDash val="solid"/>
            <a:miter/>
          </a:ln>
        </p:spPr>
      </p:sp>
      <p:sp>
        <p:nvSpPr>
          <p:cNvPr name="Freeform 4" id="4"/>
          <p:cNvSpPr/>
          <p:nvPr/>
        </p:nvSpPr>
        <p:spPr>
          <a:xfrm flipH="false" flipV="false" rot="0">
            <a:off x="-742226" y="5143500"/>
            <a:ext cx="2148733" cy="1941917"/>
          </a:xfrm>
          <a:custGeom>
            <a:avLst/>
            <a:gdLst/>
            <a:ahLst/>
            <a:cxnLst/>
            <a:rect r="r" b="b" t="t" l="l"/>
            <a:pathLst>
              <a:path h="1941917" w="2148733">
                <a:moveTo>
                  <a:pt x="0" y="0"/>
                </a:moveTo>
                <a:lnTo>
                  <a:pt x="2148732" y="0"/>
                </a:lnTo>
                <a:lnTo>
                  <a:pt x="2148732" y="1941917"/>
                </a:lnTo>
                <a:lnTo>
                  <a:pt x="0" y="1941917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5" id="5"/>
          <p:cNvSpPr/>
          <p:nvPr/>
        </p:nvSpPr>
        <p:spPr>
          <a:xfrm flipH="false" flipV="false" rot="0">
            <a:off x="16404840" y="4779416"/>
            <a:ext cx="385019" cy="728168"/>
          </a:xfrm>
          <a:custGeom>
            <a:avLst/>
            <a:gdLst/>
            <a:ahLst/>
            <a:cxnLst/>
            <a:rect r="r" b="b" t="t" l="l"/>
            <a:pathLst>
              <a:path h="728168" w="385019">
                <a:moveTo>
                  <a:pt x="0" y="0"/>
                </a:moveTo>
                <a:lnTo>
                  <a:pt x="385019" y="0"/>
                </a:lnTo>
                <a:lnTo>
                  <a:pt x="385019" y="728168"/>
                </a:lnTo>
                <a:lnTo>
                  <a:pt x="0" y="728168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6" id="6"/>
          <p:cNvSpPr txBox="true"/>
          <p:nvPr/>
        </p:nvSpPr>
        <p:spPr>
          <a:xfrm rot="0">
            <a:off x="4487622" y="3574353"/>
            <a:ext cx="9312757" cy="17907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3800"/>
              </a:lnSpc>
            </a:pPr>
            <a:r>
              <a:rPr lang="en-US" sz="12000">
                <a:solidFill>
                  <a:srgbClr val="3B6254"/>
                </a:solidFill>
                <a:latin typeface="Bebas Neue Cyrillic"/>
                <a:ea typeface="Bebas Neue Cyrillic"/>
                <a:cs typeface="Bebas Neue Cyrillic"/>
                <a:sym typeface="Bebas Neue Cyrillic"/>
              </a:rPr>
              <a:t>¡Gracias!</a:t>
            </a:r>
          </a:p>
        </p:txBody>
      </p:sp>
      <p:sp>
        <p:nvSpPr>
          <p:cNvPr name="Freeform 7" id="7"/>
          <p:cNvSpPr/>
          <p:nvPr/>
        </p:nvSpPr>
        <p:spPr>
          <a:xfrm flipH="false" flipV="false" rot="0">
            <a:off x="0" y="7253938"/>
            <a:ext cx="2024569" cy="3033062"/>
          </a:xfrm>
          <a:custGeom>
            <a:avLst/>
            <a:gdLst/>
            <a:ahLst/>
            <a:cxnLst/>
            <a:rect r="r" b="b" t="t" l="l"/>
            <a:pathLst>
              <a:path h="3033062" w="2024569">
                <a:moveTo>
                  <a:pt x="0" y="0"/>
                </a:moveTo>
                <a:lnTo>
                  <a:pt x="2024569" y="0"/>
                </a:lnTo>
                <a:lnTo>
                  <a:pt x="2024569" y="3033062"/>
                </a:lnTo>
                <a:lnTo>
                  <a:pt x="0" y="3033062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 l="0" t="0" r="0" b="0"/>
            </a:stretch>
          </a:blipFill>
        </p:spPr>
      </p:sp>
      <p:grpSp>
        <p:nvGrpSpPr>
          <p:cNvPr name="Group 8" id="8"/>
          <p:cNvGrpSpPr/>
          <p:nvPr/>
        </p:nvGrpSpPr>
        <p:grpSpPr>
          <a:xfrm rot="0">
            <a:off x="4808788" y="-471416"/>
            <a:ext cx="7267942" cy="3466185"/>
            <a:chOff x="0" y="0"/>
            <a:chExt cx="9690589" cy="4621580"/>
          </a:xfrm>
        </p:grpSpPr>
        <p:sp>
          <p:nvSpPr>
            <p:cNvPr name="Freeform 9" id="9"/>
            <p:cNvSpPr/>
            <p:nvPr/>
          </p:nvSpPr>
          <p:spPr>
            <a:xfrm flipH="false" flipV="false" rot="0">
              <a:off x="1839183" y="1639033"/>
              <a:ext cx="7851407" cy="2982547"/>
            </a:xfrm>
            <a:custGeom>
              <a:avLst/>
              <a:gdLst/>
              <a:ahLst/>
              <a:cxnLst/>
              <a:rect r="r" b="b" t="t" l="l"/>
              <a:pathLst>
                <a:path h="2982547" w="7851407">
                  <a:moveTo>
                    <a:pt x="0" y="0"/>
                  </a:moveTo>
                  <a:lnTo>
                    <a:pt x="7851406" y="0"/>
                  </a:lnTo>
                  <a:lnTo>
                    <a:pt x="7851406" y="2982547"/>
                  </a:lnTo>
                  <a:lnTo>
                    <a:pt x="0" y="298254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9"/>
              <a:stretch>
                <a:fillRect l="0" t="0" r="0" b="0"/>
              </a:stretch>
            </a:blipFill>
          </p:spPr>
        </p:sp>
        <p:sp>
          <p:nvSpPr>
            <p:cNvPr name="Freeform 10" id="10"/>
            <p:cNvSpPr/>
            <p:nvPr/>
          </p:nvSpPr>
          <p:spPr>
            <a:xfrm flipH="false" flipV="false" rot="0">
              <a:off x="4660692" y="2126747"/>
              <a:ext cx="837423" cy="558282"/>
            </a:xfrm>
            <a:custGeom>
              <a:avLst/>
              <a:gdLst/>
              <a:ahLst/>
              <a:cxnLst/>
              <a:rect r="r" b="b" t="t" l="l"/>
              <a:pathLst>
                <a:path h="558282" w="837423">
                  <a:moveTo>
                    <a:pt x="0" y="0"/>
                  </a:moveTo>
                  <a:lnTo>
                    <a:pt x="837423" y="0"/>
                  </a:lnTo>
                  <a:lnTo>
                    <a:pt x="837423" y="558282"/>
                  </a:lnTo>
                  <a:lnTo>
                    <a:pt x="0" y="55828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0"/>
              <a:stretch>
                <a:fillRect l="0" t="0" r="0" b="0"/>
              </a:stretch>
            </a:blipFill>
          </p:spPr>
        </p:sp>
        <p:sp>
          <p:nvSpPr>
            <p:cNvPr name="Freeform 11" id="11"/>
            <p:cNvSpPr/>
            <p:nvPr/>
          </p:nvSpPr>
          <p:spPr>
            <a:xfrm flipH="false" flipV="false" rot="-1239646">
              <a:off x="368257" y="510950"/>
              <a:ext cx="3389369" cy="2705233"/>
            </a:xfrm>
            <a:custGeom>
              <a:avLst/>
              <a:gdLst/>
              <a:ahLst/>
              <a:cxnLst/>
              <a:rect r="r" b="b" t="t" l="l"/>
              <a:pathLst>
                <a:path h="2705233" w="3389369">
                  <a:moveTo>
                    <a:pt x="0" y="0"/>
                  </a:moveTo>
                  <a:lnTo>
                    <a:pt x="3389370" y="0"/>
                  </a:lnTo>
                  <a:lnTo>
                    <a:pt x="3389370" y="2705234"/>
                  </a:lnTo>
                  <a:lnTo>
                    <a:pt x="0" y="270523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1">
                <a:alphaModFix amt="95000"/>
              </a:blip>
              <a:stretch>
                <a:fillRect l="-27461" t="-13535" r="-24239" b="-29014"/>
              </a:stretch>
            </a:blipFill>
          </p:spPr>
        </p:sp>
      </p:grpSp>
      <p:grpSp>
        <p:nvGrpSpPr>
          <p:cNvPr name="Group 12" id="12"/>
          <p:cNvGrpSpPr/>
          <p:nvPr/>
        </p:nvGrpSpPr>
        <p:grpSpPr>
          <a:xfrm rot="0">
            <a:off x="3361288" y="5600719"/>
            <a:ext cx="11512480" cy="3418885"/>
            <a:chOff x="0" y="0"/>
            <a:chExt cx="15349973" cy="4558513"/>
          </a:xfrm>
        </p:grpSpPr>
        <p:grpSp>
          <p:nvGrpSpPr>
            <p:cNvPr name="Group 13" id="13"/>
            <p:cNvGrpSpPr/>
            <p:nvPr/>
          </p:nvGrpSpPr>
          <p:grpSpPr>
            <a:xfrm rot="0">
              <a:off x="2420132" y="0"/>
              <a:ext cx="9170354" cy="2778677"/>
              <a:chOff x="0" y="0"/>
              <a:chExt cx="11710572" cy="3548380"/>
            </a:xfrm>
          </p:grpSpPr>
          <p:sp>
            <p:nvSpPr>
              <p:cNvPr name="Freeform 14" id="14"/>
              <p:cNvSpPr/>
              <p:nvPr/>
            </p:nvSpPr>
            <p:spPr>
              <a:xfrm flipH="false" flipV="false" rot="0">
                <a:off x="-2540" y="-15240"/>
                <a:ext cx="11713111" cy="3563620"/>
              </a:xfrm>
              <a:custGeom>
                <a:avLst/>
                <a:gdLst/>
                <a:ahLst/>
                <a:cxnLst/>
                <a:rect r="r" b="b" t="t" l="l"/>
                <a:pathLst>
                  <a:path h="3563620" w="11713111">
                    <a:moveTo>
                      <a:pt x="10598975" y="1559560"/>
                    </a:moveTo>
                    <a:cubicBezTo>
                      <a:pt x="10720370" y="1537970"/>
                      <a:pt x="10882230" y="1548130"/>
                      <a:pt x="11019812" y="1526540"/>
                    </a:cubicBezTo>
                    <a:cubicBezTo>
                      <a:pt x="11311159" y="1479550"/>
                      <a:pt x="11543159" y="1404620"/>
                      <a:pt x="11713111" y="1319530"/>
                    </a:cubicBezTo>
                    <a:cubicBezTo>
                      <a:pt x="11678042" y="1231900"/>
                      <a:pt x="11667251" y="1183640"/>
                      <a:pt x="11691530" y="1109980"/>
                    </a:cubicBezTo>
                    <a:cubicBezTo>
                      <a:pt x="11669950" y="1104900"/>
                      <a:pt x="11624089" y="1118870"/>
                      <a:pt x="11621390" y="1098550"/>
                    </a:cubicBezTo>
                    <a:cubicBezTo>
                      <a:pt x="11615996" y="1040130"/>
                      <a:pt x="11556647" y="1018540"/>
                      <a:pt x="11499996" y="969010"/>
                    </a:cubicBezTo>
                    <a:cubicBezTo>
                      <a:pt x="11065671" y="998220"/>
                      <a:pt x="10275255" y="1158240"/>
                      <a:pt x="9805861" y="1144270"/>
                    </a:cubicBezTo>
                    <a:cubicBezTo>
                      <a:pt x="10094511" y="1047750"/>
                      <a:pt x="10302231" y="939800"/>
                      <a:pt x="10307627" y="797560"/>
                    </a:cubicBezTo>
                    <a:cubicBezTo>
                      <a:pt x="10283349" y="786130"/>
                      <a:pt x="10145767" y="778510"/>
                      <a:pt x="10113395" y="783590"/>
                    </a:cubicBezTo>
                    <a:cubicBezTo>
                      <a:pt x="10002791" y="773430"/>
                      <a:pt x="9889489" y="726440"/>
                      <a:pt x="9840931" y="697230"/>
                    </a:cubicBezTo>
                    <a:cubicBezTo>
                      <a:pt x="9795071" y="711200"/>
                      <a:pt x="9786978" y="695960"/>
                      <a:pt x="9746512" y="706120"/>
                    </a:cubicBezTo>
                    <a:cubicBezTo>
                      <a:pt x="9573862" y="643890"/>
                      <a:pt x="9209676" y="737870"/>
                      <a:pt x="9034328" y="679450"/>
                    </a:cubicBezTo>
                    <a:cubicBezTo>
                      <a:pt x="9115258" y="579120"/>
                      <a:pt x="8950701" y="556260"/>
                      <a:pt x="8840097" y="508000"/>
                    </a:cubicBezTo>
                    <a:cubicBezTo>
                      <a:pt x="8880562" y="429260"/>
                      <a:pt x="8780748" y="387350"/>
                      <a:pt x="8689028" y="313690"/>
                    </a:cubicBezTo>
                    <a:cubicBezTo>
                      <a:pt x="8575725" y="339090"/>
                      <a:pt x="8583819" y="299720"/>
                      <a:pt x="8597307" y="274320"/>
                    </a:cubicBezTo>
                    <a:cubicBezTo>
                      <a:pt x="8513679" y="285750"/>
                      <a:pt x="8462424" y="270510"/>
                      <a:pt x="8416563" y="250190"/>
                    </a:cubicBezTo>
                    <a:cubicBezTo>
                      <a:pt x="8254703" y="279400"/>
                      <a:pt x="8106331" y="280670"/>
                      <a:pt x="7976843" y="287020"/>
                    </a:cubicBezTo>
                    <a:cubicBezTo>
                      <a:pt x="7315915" y="320040"/>
                      <a:pt x="6495824" y="403860"/>
                      <a:pt x="5902337" y="417830"/>
                    </a:cubicBezTo>
                    <a:cubicBezTo>
                      <a:pt x="6447266" y="308610"/>
                      <a:pt x="7078520" y="238760"/>
                      <a:pt x="7480472" y="144780"/>
                    </a:cubicBezTo>
                    <a:cubicBezTo>
                      <a:pt x="7493960" y="91440"/>
                      <a:pt x="7491263" y="67310"/>
                      <a:pt x="7483170" y="17780"/>
                    </a:cubicBezTo>
                    <a:cubicBezTo>
                      <a:pt x="7048846" y="0"/>
                      <a:pt x="6382522" y="97790"/>
                      <a:pt x="5764756" y="189230"/>
                    </a:cubicBezTo>
                    <a:cubicBezTo>
                      <a:pt x="4332295" y="401320"/>
                      <a:pt x="2605788" y="642620"/>
                      <a:pt x="1793791" y="1018540"/>
                    </a:cubicBezTo>
                    <a:cubicBezTo>
                      <a:pt x="1815372" y="1074420"/>
                      <a:pt x="1780303" y="1146810"/>
                      <a:pt x="1869326" y="1195070"/>
                    </a:cubicBezTo>
                    <a:cubicBezTo>
                      <a:pt x="1572582" y="1271270"/>
                      <a:pt x="1232676" y="1339850"/>
                      <a:pt x="944026" y="1418590"/>
                    </a:cubicBezTo>
                    <a:cubicBezTo>
                      <a:pt x="954816" y="1484630"/>
                      <a:pt x="1027653" y="1553210"/>
                      <a:pt x="1057328" y="1564640"/>
                    </a:cubicBezTo>
                    <a:cubicBezTo>
                      <a:pt x="962909" y="1588770"/>
                      <a:pt x="1108584" y="1570990"/>
                      <a:pt x="1103188" y="1596390"/>
                    </a:cubicBezTo>
                    <a:cubicBezTo>
                      <a:pt x="1062723" y="1605280"/>
                      <a:pt x="1089700" y="1626870"/>
                      <a:pt x="1030351" y="1633220"/>
                    </a:cubicBezTo>
                    <a:cubicBezTo>
                      <a:pt x="811840" y="1616710"/>
                      <a:pt x="569050" y="1696720"/>
                      <a:pt x="345144" y="1720850"/>
                    </a:cubicBezTo>
                    <a:cubicBezTo>
                      <a:pt x="337051" y="1737360"/>
                      <a:pt x="417981" y="1734820"/>
                      <a:pt x="366725" y="1748790"/>
                    </a:cubicBezTo>
                    <a:cubicBezTo>
                      <a:pt x="218353" y="1765300"/>
                      <a:pt x="202167" y="1802130"/>
                      <a:pt x="53796" y="1818640"/>
                    </a:cubicBezTo>
                    <a:cubicBezTo>
                      <a:pt x="48400" y="1833880"/>
                      <a:pt x="43005" y="1849120"/>
                      <a:pt x="51098" y="1866900"/>
                    </a:cubicBezTo>
                    <a:cubicBezTo>
                      <a:pt x="72679" y="1879600"/>
                      <a:pt x="202167" y="1864360"/>
                      <a:pt x="167098" y="1885950"/>
                    </a:cubicBezTo>
                    <a:cubicBezTo>
                      <a:pt x="88865" y="1898650"/>
                      <a:pt x="0" y="1894840"/>
                      <a:pt x="1270" y="1930400"/>
                    </a:cubicBezTo>
                    <a:cubicBezTo>
                      <a:pt x="43005" y="1953260"/>
                      <a:pt x="132028" y="1938020"/>
                      <a:pt x="156307" y="1974850"/>
                    </a:cubicBezTo>
                    <a:cubicBezTo>
                      <a:pt x="137423" y="1992630"/>
                      <a:pt x="78075" y="2002790"/>
                      <a:pt x="94261" y="2025650"/>
                    </a:cubicBezTo>
                    <a:cubicBezTo>
                      <a:pt x="221051" y="2024380"/>
                      <a:pt x="334353" y="2035810"/>
                      <a:pt x="466539" y="2032000"/>
                    </a:cubicBezTo>
                    <a:cubicBezTo>
                      <a:pt x="426074" y="2042160"/>
                      <a:pt x="498911" y="2065020"/>
                      <a:pt x="606817" y="2054860"/>
                    </a:cubicBezTo>
                    <a:cubicBezTo>
                      <a:pt x="601422" y="2072640"/>
                      <a:pt x="507004" y="2075180"/>
                      <a:pt x="515097" y="2094230"/>
                    </a:cubicBezTo>
                    <a:cubicBezTo>
                      <a:pt x="671561" y="2080260"/>
                      <a:pt x="714724" y="2052320"/>
                      <a:pt x="860398" y="2042160"/>
                    </a:cubicBezTo>
                    <a:cubicBezTo>
                      <a:pt x="763282" y="2078990"/>
                      <a:pt x="639189" y="2136140"/>
                      <a:pt x="517794" y="2148840"/>
                    </a:cubicBezTo>
                    <a:cubicBezTo>
                      <a:pt x="482725" y="2171700"/>
                      <a:pt x="496213" y="2202180"/>
                      <a:pt x="477329" y="2226310"/>
                    </a:cubicBezTo>
                    <a:cubicBezTo>
                      <a:pt x="444957" y="2221230"/>
                      <a:pt x="447655" y="2301240"/>
                      <a:pt x="531283" y="2320290"/>
                    </a:cubicBezTo>
                    <a:cubicBezTo>
                      <a:pt x="636492" y="2307590"/>
                      <a:pt x="873887" y="2313940"/>
                      <a:pt x="1027653" y="2329180"/>
                    </a:cubicBezTo>
                    <a:cubicBezTo>
                      <a:pt x="1016863" y="2343150"/>
                      <a:pt x="981793" y="2353310"/>
                      <a:pt x="1000677" y="2373630"/>
                    </a:cubicBezTo>
                    <a:cubicBezTo>
                      <a:pt x="1051932" y="2382520"/>
                      <a:pt x="1176025" y="2331720"/>
                      <a:pt x="1227281" y="2350770"/>
                    </a:cubicBezTo>
                    <a:cubicBezTo>
                      <a:pt x="1302815" y="2363470"/>
                      <a:pt x="1167932" y="2376170"/>
                      <a:pt x="1205700" y="2401570"/>
                    </a:cubicBezTo>
                    <a:cubicBezTo>
                      <a:pt x="1707466" y="2283460"/>
                      <a:pt x="2109418" y="2261870"/>
                      <a:pt x="2619277" y="2204720"/>
                    </a:cubicBezTo>
                    <a:cubicBezTo>
                      <a:pt x="2050069" y="2321560"/>
                      <a:pt x="1281234" y="2636520"/>
                      <a:pt x="1267746" y="2739390"/>
                    </a:cubicBezTo>
                    <a:cubicBezTo>
                      <a:pt x="1337885" y="2739390"/>
                      <a:pt x="1397234" y="2747010"/>
                      <a:pt x="1461978" y="2753360"/>
                    </a:cubicBezTo>
                    <a:cubicBezTo>
                      <a:pt x="1440397" y="2780030"/>
                      <a:pt x="1408025" y="2805430"/>
                      <a:pt x="1402629" y="2834640"/>
                    </a:cubicBezTo>
                    <a:cubicBezTo>
                      <a:pt x="1437699" y="2805430"/>
                      <a:pt x="1561792" y="2791460"/>
                      <a:pt x="1572582" y="2844800"/>
                    </a:cubicBezTo>
                    <a:cubicBezTo>
                      <a:pt x="1486257" y="2848610"/>
                      <a:pt x="1486257" y="2861310"/>
                      <a:pt x="1486257" y="2891790"/>
                    </a:cubicBezTo>
                    <a:cubicBezTo>
                      <a:pt x="1575280" y="2896870"/>
                      <a:pt x="1712861" y="2860040"/>
                      <a:pt x="1756024" y="2899410"/>
                    </a:cubicBezTo>
                    <a:cubicBezTo>
                      <a:pt x="1699373" y="2915920"/>
                      <a:pt x="1677791" y="2900680"/>
                      <a:pt x="1623838" y="2914650"/>
                    </a:cubicBezTo>
                    <a:cubicBezTo>
                      <a:pt x="1626536" y="2940050"/>
                      <a:pt x="1680489" y="2921000"/>
                      <a:pt x="1699373" y="2933700"/>
                    </a:cubicBezTo>
                    <a:cubicBezTo>
                      <a:pt x="1542908" y="2964180"/>
                      <a:pt x="1551001" y="2975610"/>
                      <a:pt x="1499745" y="3016250"/>
                    </a:cubicBezTo>
                    <a:cubicBezTo>
                      <a:pt x="1456583" y="2983230"/>
                      <a:pt x="1343281" y="3195320"/>
                      <a:pt x="1435001" y="3192780"/>
                    </a:cubicBezTo>
                    <a:cubicBezTo>
                      <a:pt x="1359466" y="3229610"/>
                      <a:pt x="1505141" y="3208020"/>
                      <a:pt x="1540210" y="3221990"/>
                    </a:cubicBezTo>
                    <a:cubicBezTo>
                      <a:pt x="1507838" y="3248660"/>
                      <a:pt x="1580675" y="3256280"/>
                      <a:pt x="1588768" y="3284220"/>
                    </a:cubicBezTo>
                    <a:cubicBezTo>
                      <a:pt x="1629233" y="3289300"/>
                      <a:pt x="1707466" y="3262630"/>
                      <a:pt x="1704768" y="3303270"/>
                    </a:cubicBezTo>
                    <a:cubicBezTo>
                      <a:pt x="1626536" y="3307080"/>
                      <a:pt x="1650815" y="3296920"/>
                      <a:pt x="1596861" y="3322320"/>
                    </a:cubicBezTo>
                    <a:cubicBezTo>
                      <a:pt x="1577978" y="3313430"/>
                      <a:pt x="1537513" y="3304540"/>
                      <a:pt x="1497048" y="3323590"/>
                    </a:cubicBezTo>
                    <a:cubicBezTo>
                      <a:pt x="1526722" y="3350260"/>
                      <a:pt x="1515931" y="3370580"/>
                      <a:pt x="1510536" y="3392170"/>
                    </a:cubicBezTo>
                    <a:cubicBezTo>
                      <a:pt x="1653512" y="3380740"/>
                      <a:pt x="1553699" y="3403600"/>
                      <a:pt x="1685884" y="3408680"/>
                    </a:cubicBezTo>
                    <a:cubicBezTo>
                      <a:pt x="1726349" y="3431540"/>
                      <a:pt x="1667001" y="3437890"/>
                      <a:pt x="1658908" y="3453130"/>
                    </a:cubicBezTo>
                    <a:cubicBezTo>
                      <a:pt x="1917884" y="3456940"/>
                      <a:pt x="2052767" y="3507740"/>
                      <a:pt x="2273976" y="3531870"/>
                    </a:cubicBezTo>
                    <a:cubicBezTo>
                      <a:pt x="2273976" y="3554730"/>
                      <a:pt x="2314441" y="3545840"/>
                      <a:pt x="2319836" y="3563620"/>
                    </a:cubicBezTo>
                    <a:cubicBezTo>
                      <a:pt x="2740672" y="3540760"/>
                      <a:pt x="3018532" y="3562350"/>
                      <a:pt x="3504112" y="3492500"/>
                    </a:cubicBezTo>
                    <a:cubicBezTo>
                      <a:pt x="3444763" y="3467100"/>
                      <a:pt x="3277508" y="3487420"/>
                      <a:pt x="3245136" y="3474720"/>
                    </a:cubicBezTo>
                    <a:cubicBezTo>
                      <a:pt x="3574251" y="3409950"/>
                      <a:pt x="3976203" y="3387090"/>
                      <a:pt x="4370063" y="3350260"/>
                    </a:cubicBezTo>
                    <a:cubicBezTo>
                      <a:pt x="4747736" y="3315970"/>
                      <a:pt x="5120014" y="3327400"/>
                      <a:pt x="5492292" y="3249930"/>
                    </a:cubicBezTo>
                    <a:cubicBezTo>
                      <a:pt x="5581315" y="3266440"/>
                      <a:pt x="5651454" y="3234690"/>
                      <a:pt x="5735082" y="3223260"/>
                    </a:cubicBezTo>
                    <a:cubicBezTo>
                      <a:pt x="6172105" y="3161030"/>
                      <a:pt x="6727823" y="3111500"/>
                      <a:pt x="7159450" y="3094990"/>
                    </a:cubicBezTo>
                    <a:cubicBezTo>
                      <a:pt x="7234985" y="3092450"/>
                      <a:pt x="7321311" y="3072130"/>
                      <a:pt x="7356380" y="3060700"/>
                    </a:cubicBezTo>
                    <a:cubicBezTo>
                      <a:pt x="7496659" y="3070860"/>
                      <a:pt x="7739449" y="3027680"/>
                      <a:pt x="7866239" y="3011170"/>
                    </a:cubicBezTo>
                    <a:cubicBezTo>
                      <a:pt x="7860844" y="2999740"/>
                      <a:pt x="7839262" y="2987040"/>
                      <a:pt x="7863541" y="2980690"/>
                    </a:cubicBezTo>
                    <a:cubicBezTo>
                      <a:pt x="8038890" y="2961640"/>
                      <a:pt x="8287075" y="2941320"/>
                      <a:pt x="8448935" y="2895600"/>
                    </a:cubicBezTo>
                    <a:cubicBezTo>
                      <a:pt x="8427354" y="2890520"/>
                      <a:pt x="8381494" y="2904490"/>
                      <a:pt x="8378795" y="2884170"/>
                    </a:cubicBezTo>
                    <a:cubicBezTo>
                      <a:pt x="8532563" y="2866390"/>
                      <a:pt x="8721400" y="2858770"/>
                      <a:pt x="8867073" y="2830830"/>
                    </a:cubicBezTo>
                    <a:cubicBezTo>
                      <a:pt x="8837399" y="2828290"/>
                      <a:pt x="8805028" y="2828290"/>
                      <a:pt x="8778051" y="2821940"/>
                    </a:cubicBezTo>
                    <a:cubicBezTo>
                      <a:pt x="8958794" y="2757170"/>
                      <a:pt x="9034329" y="2725420"/>
                      <a:pt x="9282514" y="2711450"/>
                    </a:cubicBezTo>
                    <a:cubicBezTo>
                      <a:pt x="9263631" y="2673350"/>
                      <a:pt x="9320281" y="2649220"/>
                      <a:pt x="9447072" y="2635250"/>
                    </a:cubicBezTo>
                    <a:cubicBezTo>
                      <a:pt x="9482141" y="2612390"/>
                      <a:pt x="9374235" y="2621280"/>
                      <a:pt x="9414700" y="2593340"/>
                    </a:cubicBezTo>
                    <a:cubicBezTo>
                      <a:pt x="9865210" y="2565400"/>
                      <a:pt x="9989303" y="2374900"/>
                      <a:pt x="10197023" y="2268220"/>
                    </a:cubicBezTo>
                    <a:cubicBezTo>
                      <a:pt x="10205116" y="2264410"/>
                      <a:pt x="10240186" y="2254250"/>
                      <a:pt x="10245581" y="2251710"/>
                    </a:cubicBezTo>
                    <a:cubicBezTo>
                      <a:pt x="10531535" y="2170430"/>
                      <a:pt x="10884928" y="2159000"/>
                      <a:pt x="11103439" y="2047240"/>
                    </a:cubicBezTo>
                    <a:cubicBezTo>
                      <a:pt x="11187067" y="1962150"/>
                      <a:pt x="11408276" y="1854200"/>
                      <a:pt x="11162788" y="1784350"/>
                    </a:cubicBezTo>
                    <a:cubicBezTo>
                      <a:pt x="11189765" y="1766570"/>
                      <a:pt x="11176277" y="1742440"/>
                      <a:pt x="11149300" y="1715770"/>
                    </a:cubicBezTo>
                    <a:cubicBezTo>
                      <a:pt x="11038695" y="1729740"/>
                      <a:pt x="10528836" y="1682750"/>
                      <a:pt x="10415534" y="1661160"/>
                    </a:cubicBezTo>
                    <a:cubicBezTo>
                      <a:pt x="10439813" y="1634490"/>
                      <a:pt x="10388557" y="1607820"/>
                      <a:pt x="10402046" y="1592580"/>
                    </a:cubicBezTo>
                    <a:cubicBezTo>
                      <a:pt x="10507255" y="1590040"/>
                      <a:pt x="10536929" y="1570990"/>
                      <a:pt x="10598976" y="1559560"/>
                    </a:cubicBezTo>
                    <a:close/>
                  </a:path>
                </a:pathLst>
              </a:custGeom>
              <a:blipFill>
                <a:blip r:embed="rId12"/>
                <a:stretch>
                  <a:fillRect l="0" t="-85523" r="0" b="-144578"/>
                </a:stretch>
              </a:blipFill>
            </p:spPr>
          </p:sp>
        </p:grpSp>
        <p:sp>
          <p:nvSpPr>
            <p:cNvPr name="Freeform 15" id="15"/>
            <p:cNvSpPr/>
            <p:nvPr/>
          </p:nvSpPr>
          <p:spPr>
            <a:xfrm flipH="false" flipV="false" rot="361299">
              <a:off x="4742384" y="920814"/>
              <a:ext cx="5682146" cy="1278483"/>
            </a:xfrm>
            <a:custGeom>
              <a:avLst/>
              <a:gdLst/>
              <a:ahLst/>
              <a:cxnLst/>
              <a:rect r="r" b="b" t="t" l="l"/>
              <a:pathLst>
                <a:path h="1278483" w="5682146">
                  <a:moveTo>
                    <a:pt x="0" y="0"/>
                  </a:moveTo>
                  <a:lnTo>
                    <a:pt x="5682146" y="0"/>
                  </a:lnTo>
                  <a:lnTo>
                    <a:pt x="5682146" y="1278483"/>
                  </a:lnTo>
                  <a:lnTo>
                    <a:pt x="0" y="127848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3">
                <a:extLst>
                  <a:ext uri="{96DAC541-7B7A-43D3-8B79-37D633B846F1}">
                    <asvg:svgBlip xmlns:asvg="http://schemas.microsoft.com/office/drawing/2016/SVG/main" r:embed="rId14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16" id="16"/>
            <p:cNvSpPr/>
            <p:nvPr/>
          </p:nvSpPr>
          <p:spPr>
            <a:xfrm flipH="false" flipV="false" rot="0">
              <a:off x="5647695" y="1204039"/>
              <a:ext cx="9702279" cy="2183013"/>
            </a:xfrm>
            <a:custGeom>
              <a:avLst/>
              <a:gdLst/>
              <a:ahLst/>
              <a:cxnLst/>
              <a:rect r="r" b="b" t="t" l="l"/>
              <a:pathLst>
                <a:path h="2183013" w="9702279">
                  <a:moveTo>
                    <a:pt x="0" y="0"/>
                  </a:moveTo>
                  <a:lnTo>
                    <a:pt x="9702278" y="0"/>
                  </a:lnTo>
                  <a:lnTo>
                    <a:pt x="9702278" y="2183012"/>
                  </a:lnTo>
                  <a:lnTo>
                    <a:pt x="0" y="218301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3">
                <a:extLst>
                  <a:ext uri="{96DAC541-7B7A-43D3-8B79-37D633B846F1}">
                    <asvg:svgBlip xmlns:asvg="http://schemas.microsoft.com/office/drawing/2016/SVG/main" r:embed="rId14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17" id="17"/>
            <p:cNvSpPr/>
            <p:nvPr/>
          </p:nvSpPr>
          <p:spPr>
            <a:xfrm flipH="false" flipV="false" rot="0">
              <a:off x="900335" y="1465174"/>
              <a:ext cx="9151798" cy="1921878"/>
            </a:xfrm>
            <a:custGeom>
              <a:avLst/>
              <a:gdLst/>
              <a:ahLst/>
              <a:cxnLst/>
              <a:rect r="r" b="b" t="t" l="l"/>
              <a:pathLst>
                <a:path h="1921878" w="9151798">
                  <a:moveTo>
                    <a:pt x="0" y="0"/>
                  </a:moveTo>
                  <a:lnTo>
                    <a:pt x="9151798" y="0"/>
                  </a:lnTo>
                  <a:lnTo>
                    <a:pt x="9151798" y="1921877"/>
                  </a:lnTo>
                  <a:lnTo>
                    <a:pt x="0" y="192187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5">
                <a:extLst>
                  <a:ext uri="{96DAC541-7B7A-43D3-8B79-37D633B846F1}">
                    <asvg:svgBlip xmlns:asvg="http://schemas.microsoft.com/office/drawing/2016/SVG/main" r:embed="rId16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18" id="18"/>
            <p:cNvSpPr/>
            <p:nvPr/>
          </p:nvSpPr>
          <p:spPr>
            <a:xfrm flipH="false" flipV="false" rot="0">
              <a:off x="4001351" y="959978"/>
              <a:ext cx="7154027" cy="2093396"/>
            </a:xfrm>
            <a:custGeom>
              <a:avLst/>
              <a:gdLst/>
              <a:ahLst/>
              <a:cxnLst/>
              <a:rect r="r" b="b" t="t" l="l"/>
              <a:pathLst>
                <a:path h="2093396" w="7154027">
                  <a:moveTo>
                    <a:pt x="0" y="0"/>
                  </a:moveTo>
                  <a:lnTo>
                    <a:pt x="7154027" y="0"/>
                  </a:lnTo>
                  <a:lnTo>
                    <a:pt x="7154027" y="2093396"/>
                  </a:lnTo>
                  <a:lnTo>
                    <a:pt x="0" y="209339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7">
                <a:extLst>
                  <a:ext uri="{96DAC541-7B7A-43D3-8B79-37D633B846F1}">
                    <asvg:svgBlip xmlns:asvg="http://schemas.microsoft.com/office/drawing/2016/SVG/main" r:embed="rId18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19" id="19"/>
            <p:cNvSpPr/>
            <p:nvPr/>
          </p:nvSpPr>
          <p:spPr>
            <a:xfrm flipH="true" flipV="false" rot="0">
              <a:off x="3640475" y="2229272"/>
              <a:ext cx="819305" cy="553031"/>
            </a:xfrm>
            <a:custGeom>
              <a:avLst/>
              <a:gdLst/>
              <a:ahLst/>
              <a:cxnLst/>
              <a:rect r="r" b="b" t="t" l="l"/>
              <a:pathLst>
                <a:path h="553031" w="819305">
                  <a:moveTo>
                    <a:pt x="819305" y="0"/>
                  </a:moveTo>
                  <a:lnTo>
                    <a:pt x="0" y="0"/>
                  </a:lnTo>
                  <a:lnTo>
                    <a:pt x="0" y="553031"/>
                  </a:lnTo>
                  <a:lnTo>
                    <a:pt x="819305" y="553031"/>
                  </a:lnTo>
                  <a:lnTo>
                    <a:pt x="819305" y="0"/>
                  </a:lnTo>
                  <a:close/>
                </a:path>
              </a:pathLst>
            </a:custGeom>
            <a:blipFill>
              <a:blip r:embed="rId19"/>
              <a:stretch>
                <a:fillRect l="0" t="0" r="0" b="0"/>
              </a:stretch>
            </a:blipFill>
          </p:spPr>
        </p:sp>
        <p:sp>
          <p:nvSpPr>
            <p:cNvPr name="Freeform 20" id="20"/>
            <p:cNvSpPr/>
            <p:nvPr/>
          </p:nvSpPr>
          <p:spPr>
            <a:xfrm flipH="true" flipV="false" rot="0">
              <a:off x="6956416" y="943977"/>
              <a:ext cx="2469893" cy="2194398"/>
            </a:xfrm>
            <a:custGeom>
              <a:avLst/>
              <a:gdLst/>
              <a:ahLst/>
              <a:cxnLst/>
              <a:rect r="r" b="b" t="t" l="l"/>
              <a:pathLst>
                <a:path h="2194398" w="2469893">
                  <a:moveTo>
                    <a:pt x="2469893" y="0"/>
                  </a:moveTo>
                  <a:lnTo>
                    <a:pt x="0" y="0"/>
                  </a:lnTo>
                  <a:lnTo>
                    <a:pt x="0" y="2194398"/>
                  </a:lnTo>
                  <a:lnTo>
                    <a:pt x="2469893" y="2194398"/>
                  </a:lnTo>
                  <a:lnTo>
                    <a:pt x="2469893" y="0"/>
                  </a:lnTo>
                  <a:close/>
                </a:path>
              </a:pathLst>
            </a:custGeom>
            <a:blipFill>
              <a:blip r:embed="rId20"/>
              <a:stretch>
                <a:fillRect l="-61412" t="-38188" r="0" b="-43488"/>
              </a:stretch>
            </a:blipFill>
          </p:spPr>
        </p:sp>
        <p:sp>
          <p:nvSpPr>
            <p:cNvPr name="Freeform 21" id="21"/>
            <p:cNvSpPr/>
            <p:nvPr/>
          </p:nvSpPr>
          <p:spPr>
            <a:xfrm flipH="true" flipV="false" rot="0">
              <a:off x="4712197" y="2190782"/>
              <a:ext cx="834470" cy="692999"/>
            </a:xfrm>
            <a:custGeom>
              <a:avLst/>
              <a:gdLst/>
              <a:ahLst/>
              <a:cxnLst/>
              <a:rect r="r" b="b" t="t" l="l"/>
              <a:pathLst>
                <a:path h="692999" w="834470">
                  <a:moveTo>
                    <a:pt x="834471" y="0"/>
                  </a:moveTo>
                  <a:lnTo>
                    <a:pt x="0" y="0"/>
                  </a:lnTo>
                  <a:lnTo>
                    <a:pt x="0" y="693000"/>
                  </a:lnTo>
                  <a:lnTo>
                    <a:pt x="834471" y="693000"/>
                  </a:lnTo>
                  <a:lnTo>
                    <a:pt x="834471" y="0"/>
                  </a:lnTo>
                  <a:close/>
                </a:path>
              </a:pathLst>
            </a:custGeom>
            <a:blipFill>
              <a:blip r:embed="rId21"/>
              <a:stretch>
                <a:fillRect l="-65204" t="-40548" r="0" b="-58380"/>
              </a:stretch>
            </a:blipFill>
          </p:spPr>
        </p:sp>
        <p:sp>
          <p:nvSpPr>
            <p:cNvPr name="Freeform 22" id="22"/>
            <p:cNvSpPr/>
            <p:nvPr/>
          </p:nvSpPr>
          <p:spPr>
            <a:xfrm flipH="false" flipV="false" rot="0">
              <a:off x="9443522" y="2634533"/>
              <a:ext cx="1466121" cy="1246929"/>
            </a:xfrm>
            <a:custGeom>
              <a:avLst/>
              <a:gdLst/>
              <a:ahLst/>
              <a:cxnLst/>
              <a:rect r="r" b="b" t="t" l="l"/>
              <a:pathLst>
                <a:path h="1246929" w="1466121">
                  <a:moveTo>
                    <a:pt x="0" y="0"/>
                  </a:moveTo>
                  <a:lnTo>
                    <a:pt x="1466121" y="0"/>
                  </a:lnTo>
                  <a:lnTo>
                    <a:pt x="1466121" y="1246928"/>
                  </a:lnTo>
                  <a:lnTo>
                    <a:pt x="0" y="12469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2"/>
              <a:stretch>
                <a:fillRect l="0" t="-94982" r="-65831" b="0"/>
              </a:stretch>
            </a:blipFill>
          </p:spPr>
        </p:sp>
        <p:sp>
          <p:nvSpPr>
            <p:cNvPr name="Freeform 23" id="23"/>
            <p:cNvSpPr/>
            <p:nvPr/>
          </p:nvSpPr>
          <p:spPr>
            <a:xfrm flipH="false" flipV="false" rot="0">
              <a:off x="7117365" y="3170113"/>
              <a:ext cx="539249" cy="627032"/>
            </a:xfrm>
            <a:custGeom>
              <a:avLst/>
              <a:gdLst/>
              <a:ahLst/>
              <a:cxnLst/>
              <a:rect r="r" b="b" t="t" l="l"/>
              <a:pathLst>
                <a:path h="627032" w="539249">
                  <a:moveTo>
                    <a:pt x="0" y="0"/>
                  </a:moveTo>
                  <a:lnTo>
                    <a:pt x="539248" y="0"/>
                  </a:lnTo>
                  <a:lnTo>
                    <a:pt x="539248" y="627032"/>
                  </a:lnTo>
                  <a:lnTo>
                    <a:pt x="0" y="62703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1"/>
              <a:stretch>
                <a:fillRect l="0" t="0" r="-129930" b="-97741"/>
              </a:stretch>
            </a:blipFill>
          </p:spPr>
        </p:sp>
        <p:sp>
          <p:nvSpPr>
            <p:cNvPr name="Freeform 24" id="24"/>
            <p:cNvSpPr/>
            <p:nvPr/>
          </p:nvSpPr>
          <p:spPr>
            <a:xfrm flipH="false" flipV="false" rot="0">
              <a:off x="6139052" y="1976316"/>
              <a:ext cx="753707" cy="876402"/>
            </a:xfrm>
            <a:custGeom>
              <a:avLst/>
              <a:gdLst/>
              <a:ahLst/>
              <a:cxnLst/>
              <a:rect r="r" b="b" t="t" l="l"/>
              <a:pathLst>
                <a:path h="876402" w="753707">
                  <a:moveTo>
                    <a:pt x="0" y="0"/>
                  </a:moveTo>
                  <a:lnTo>
                    <a:pt x="753708" y="0"/>
                  </a:lnTo>
                  <a:lnTo>
                    <a:pt x="753708" y="876402"/>
                  </a:lnTo>
                  <a:lnTo>
                    <a:pt x="0" y="87640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1"/>
              <a:stretch>
                <a:fillRect l="0" t="0" r="-129930" b="-97741"/>
              </a:stretch>
            </a:blipFill>
          </p:spPr>
        </p:sp>
        <p:sp>
          <p:nvSpPr>
            <p:cNvPr name="Freeform 25" id="25"/>
            <p:cNvSpPr/>
            <p:nvPr/>
          </p:nvSpPr>
          <p:spPr>
            <a:xfrm flipH="true" flipV="false" rot="0">
              <a:off x="8191363" y="2883782"/>
              <a:ext cx="1350311" cy="1199695"/>
            </a:xfrm>
            <a:custGeom>
              <a:avLst/>
              <a:gdLst/>
              <a:ahLst/>
              <a:cxnLst/>
              <a:rect r="r" b="b" t="t" l="l"/>
              <a:pathLst>
                <a:path h="1199695" w="1350311">
                  <a:moveTo>
                    <a:pt x="1350311" y="0"/>
                  </a:moveTo>
                  <a:lnTo>
                    <a:pt x="0" y="0"/>
                  </a:lnTo>
                  <a:lnTo>
                    <a:pt x="0" y="1199695"/>
                  </a:lnTo>
                  <a:lnTo>
                    <a:pt x="1350311" y="1199695"/>
                  </a:lnTo>
                  <a:lnTo>
                    <a:pt x="1350311" y="0"/>
                  </a:lnTo>
                  <a:close/>
                </a:path>
              </a:pathLst>
            </a:custGeom>
            <a:blipFill>
              <a:blip r:embed="rId20"/>
              <a:stretch>
                <a:fillRect l="-61412" t="-38188" r="0" b="-43488"/>
              </a:stretch>
            </a:blipFill>
          </p:spPr>
        </p:sp>
        <p:sp>
          <p:nvSpPr>
            <p:cNvPr name="Freeform 26" id="26"/>
            <p:cNvSpPr/>
            <p:nvPr/>
          </p:nvSpPr>
          <p:spPr>
            <a:xfrm flipH="true" flipV="false" rot="0">
              <a:off x="984490" y="3003959"/>
              <a:ext cx="1852805" cy="1250643"/>
            </a:xfrm>
            <a:custGeom>
              <a:avLst/>
              <a:gdLst/>
              <a:ahLst/>
              <a:cxnLst/>
              <a:rect r="r" b="b" t="t" l="l"/>
              <a:pathLst>
                <a:path h="1250643" w="1852805">
                  <a:moveTo>
                    <a:pt x="1852805" y="0"/>
                  </a:moveTo>
                  <a:lnTo>
                    <a:pt x="0" y="0"/>
                  </a:lnTo>
                  <a:lnTo>
                    <a:pt x="0" y="1250643"/>
                  </a:lnTo>
                  <a:lnTo>
                    <a:pt x="1852805" y="1250643"/>
                  </a:lnTo>
                  <a:lnTo>
                    <a:pt x="1852805" y="0"/>
                  </a:lnTo>
                  <a:close/>
                </a:path>
              </a:pathLst>
            </a:custGeom>
            <a:blipFill>
              <a:blip r:embed="rId19"/>
              <a:stretch>
                <a:fillRect l="0" t="0" r="0" b="0"/>
              </a:stretch>
            </a:blipFill>
          </p:spPr>
        </p:sp>
        <p:sp>
          <p:nvSpPr>
            <p:cNvPr name="Freeform 27" id="27"/>
            <p:cNvSpPr/>
            <p:nvPr/>
          </p:nvSpPr>
          <p:spPr>
            <a:xfrm flipH="true" flipV="false" rot="0">
              <a:off x="5546668" y="2523389"/>
              <a:ext cx="1184770" cy="1160494"/>
            </a:xfrm>
            <a:custGeom>
              <a:avLst/>
              <a:gdLst/>
              <a:ahLst/>
              <a:cxnLst/>
              <a:rect r="r" b="b" t="t" l="l"/>
              <a:pathLst>
                <a:path h="1160494" w="1184770">
                  <a:moveTo>
                    <a:pt x="1184769" y="0"/>
                  </a:moveTo>
                  <a:lnTo>
                    <a:pt x="0" y="0"/>
                  </a:lnTo>
                  <a:lnTo>
                    <a:pt x="0" y="1160494"/>
                  </a:lnTo>
                  <a:lnTo>
                    <a:pt x="1184769" y="1160494"/>
                  </a:lnTo>
                  <a:lnTo>
                    <a:pt x="1184769" y="0"/>
                  </a:lnTo>
                  <a:close/>
                </a:path>
              </a:pathLst>
            </a:custGeom>
            <a:blipFill>
              <a:blip r:embed="rId21"/>
              <a:stretch>
                <a:fillRect l="-71920" t="-35040" r="0" b="-40476"/>
              </a:stretch>
            </a:blipFill>
          </p:spPr>
        </p:sp>
        <p:sp>
          <p:nvSpPr>
            <p:cNvPr name="Freeform 28" id="28"/>
            <p:cNvSpPr/>
            <p:nvPr/>
          </p:nvSpPr>
          <p:spPr>
            <a:xfrm flipH="false" flipV="false" rot="0">
              <a:off x="3276499" y="3331882"/>
              <a:ext cx="422180" cy="490905"/>
            </a:xfrm>
            <a:custGeom>
              <a:avLst/>
              <a:gdLst/>
              <a:ahLst/>
              <a:cxnLst/>
              <a:rect r="r" b="b" t="t" l="l"/>
              <a:pathLst>
                <a:path h="490905" w="422180">
                  <a:moveTo>
                    <a:pt x="0" y="0"/>
                  </a:moveTo>
                  <a:lnTo>
                    <a:pt x="422180" y="0"/>
                  </a:lnTo>
                  <a:lnTo>
                    <a:pt x="422180" y="490906"/>
                  </a:lnTo>
                  <a:lnTo>
                    <a:pt x="0" y="49090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1"/>
              <a:stretch>
                <a:fillRect l="0" t="0" r="-129930" b="-97741"/>
              </a:stretch>
            </a:blipFill>
          </p:spPr>
        </p:sp>
        <p:sp>
          <p:nvSpPr>
            <p:cNvPr name="Freeform 29" id="29"/>
            <p:cNvSpPr/>
            <p:nvPr/>
          </p:nvSpPr>
          <p:spPr>
            <a:xfrm flipH="false" flipV="false" rot="0">
              <a:off x="4137883" y="2782303"/>
              <a:ext cx="1148628" cy="1099158"/>
            </a:xfrm>
            <a:custGeom>
              <a:avLst/>
              <a:gdLst/>
              <a:ahLst/>
              <a:cxnLst/>
              <a:rect r="r" b="b" t="t" l="l"/>
              <a:pathLst>
                <a:path h="1099158" w="1148628">
                  <a:moveTo>
                    <a:pt x="0" y="0"/>
                  </a:moveTo>
                  <a:lnTo>
                    <a:pt x="1148628" y="0"/>
                  </a:lnTo>
                  <a:lnTo>
                    <a:pt x="1148628" y="1099158"/>
                  </a:lnTo>
                  <a:lnTo>
                    <a:pt x="0" y="109915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3"/>
              <a:stretch>
                <a:fillRect l="0" t="-79565" r="-71832" b="0"/>
              </a:stretch>
            </a:blipFill>
          </p:spPr>
        </p:sp>
        <p:sp>
          <p:nvSpPr>
            <p:cNvPr name="Freeform 30" id="30"/>
            <p:cNvSpPr/>
            <p:nvPr/>
          </p:nvSpPr>
          <p:spPr>
            <a:xfrm flipH="true" flipV="false" rot="0">
              <a:off x="2615627" y="2837765"/>
              <a:ext cx="813758" cy="549286"/>
            </a:xfrm>
            <a:custGeom>
              <a:avLst/>
              <a:gdLst/>
              <a:ahLst/>
              <a:cxnLst/>
              <a:rect r="r" b="b" t="t" l="l"/>
              <a:pathLst>
                <a:path h="549286" w="813758">
                  <a:moveTo>
                    <a:pt x="813758" y="0"/>
                  </a:moveTo>
                  <a:lnTo>
                    <a:pt x="0" y="0"/>
                  </a:lnTo>
                  <a:lnTo>
                    <a:pt x="0" y="549286"/>
                  </a:lnTo>
                  <a:lnTo>
                    <a:pt x="813758" y="549286"/>
                  </a:lnTo>
                  <a:lnTo>
                    <a:pt x="813758" y="0"/>
                  </a:lnTo>
                  <a:close/>
                </a:path>
              </a:pathLst>
            </a:custGeom>
            <a:blipFill>
              <a:blip r:embed="rId19"/>
              <a:stretch>
                <a:fillRect l="0" t="0" r="0" b="0"/>
              </a:stretch>
            </a:blipFill>
          </p:spPr>
        </p:sp>
        <p:sp>
          <p:nvSpPr>
            <p:cNvPr name="Freeform 31" id="31"/>
            <p:cNvSpPr/>
            <p:nvPr/>
          </p:nvSpPr>
          <p:spPr>
            <a:xfrm flipH="true" flipV="false" rot="0">
              <a:off x="9927601" y="541758"/>
              <a:ext cx="4442027" cy="2998837"/>
            </a:xfrm>
            <a:custGeom>
              <a:avLst/>
              <a:gdLst/>
              <a:ahLst/>
              <a:cxnLst/>
              <a:rect r="r" b="b" t="t" l="l"/>
              <a:pathLst>
                <a:path h="2998837" w="4442027">
                  <a:moveTo>
                    <a:pt x="4442027" y="0"/>
                  </a:moveTo>
                  <a:lnTo>
                    <a:pt x="0" y="0"/>
                  </a:lnTo>
                  <a:lnTo>
                    <a:pt x="0" y="2998837"/>
                  </a:lnTo>
                  <a:lnTo>
                    <a:pt x="4442027" y="2998837"/>
                  </a:lnTo>
                  <a:lnTo>
                    <a:pt x="4442027" y="0"/>
                  </a:lnTo>
                  <a:close/>
                </a:path>
              </a:pathLst>
            </a:custGeom>
            <a:blipFill>
              <a:blip r:embed="rId24"/>
              <a:stretch>
                <a:fillRect l="0" t="0" r="0" b="0"/>
              </a:stretch>
            </a:blipFill>
          </p:spPr>
        </p:sp>
        <p:sp>
          <p:nvSpPr>
            <p:cNvPr name="Freeform 32" id="32"/>
            <p:cNvSpPr/>
            <p:nvPr/>
          </p:nvSpPr>
          <p:spPr>
            <a:xfrm flipH="true" flipV="false" rot="0">
              <a:off x="0" y="3950692"/>
              <a:ext cx="900335" cy="607821"/>
            </a:xfrm>
            <a:custGeom>
              <a:avLst/>
              <a:gdLst/>
              <a:ahLst/>
              <a:cxnLst/>
              <a:rect r="r" b="b" t="t" l="l"/>
              <a:pathLst>
                <a:path h="607821" w="900335">
                  <a:moveTo>
                    <a:pt x="900335" y="0"/>
                  </a:moveTo>
                  <a:lnTo>
                    <a:pt x="0" y="0"/>
                  </a:lnTo>
                  <a:lnTo>
                    <a:pt x="0" y="607821"/>
                  </a:lnTo>
                  <a:lnTo>
                    <a:pt x="900335" y="607821"/>
                  </a:lnTo>
                  <a:lnTo>
                    <a:pt x="900335" y="0"/>
                  </a:lnTo>
                  <a:close/>
                </a:path>
              </a:pathLst>
            </a:custGeom>
            <a:blipFill>
              <a:blip r:embed="rId19"/>
              <a:stretch>
                <a:fillRect l="0" t="0" r="0" b="0"/>
              </a:stretch>
            </a:blipFill>
          </p:spPr>
        </p:sp>
      </p:grpSp>
      <p:grpSp>
        <p:nvGrpSpPr>
          <p:cNvPr name="Group 33" id="33"/>
          <p:cNvGrpSpPr/>
          <p:nvPr/>
        </p:nvGrpSpPr>
        <p:grpSpPr>
          <a:xfrm rot="0">
            <a:off x="13447032" y="7967344"/>
            <a:ext cx="4786828" cy="2017083"/>
            <a:chOff x="0" y="0"/>
            <a:chExt cx="6382438" cy="2689445"/>
          </a:xfrm>
        </p:grpSpPr>
        <p:sp>
          <p:nvSpPr>
            <p:cNvPr name="Freeform 34" id="34"/>
            <p:cNvSpPr/>
            <p:nvPr/>
          </p:nvSpPr>
          <p:spPr>
            <a:xfrm flipH="false" flipV="false" rot="0">
              <a:off x="4391544" y="1547297"/>
              <a:ext cx="1512924" cy="1009472"/>
            </a:xfrm>
            <a:custGeom>
              <a:avLst/>
              <a:gdLst/>
              <a:ahLst/>
              <a:cxnLst/>
              <a:rect r="r" b="b" t="t" l="l"/>
              <a:pathLst>
                <a:path h="1009472" w="1512924">
                  <a:moveTo>
                    <a:pt x="0" y="0"/>
                  </a:moveTo>
                  <a:lnTo>
                    <a:pt x="1512925" y="0"/>
                  </a:lnTo>
                  <a:lnTo>
                    <a:pt x="1512925" y="1009473"/>
                  </a:lnTo>
                  <a:lnTo>
                    <a:pt x="0" y="100947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5"/>
              <a:stretch>
                <a:fillRect l="0" t="0" r="0" b="0"/>
              </a:stretch>
            </a:blipFill>
          </p:spPr>
        </p:sp>
        <p:sp>
          <p:nvSpPr>
            <p:cNvPr name="Freeform 35" id="35"/>
            <p:cNvSpPr/>
            <p:nvPr/>
          </p:nvSpPr>
          <p:spPr>
            <a:xfrm flipH="false" flipV="false" rot="0">
              <a:off x="1275129" y="1489568"/>
              <a:ext cx="1019895" cy="1199876"/>
            </a:xfrm>
            <a:custGeom>
              <a:avLst/>
              <a:gdLst/>
              <a:ahLst/>
              <a:cxnLst/>
              <a:rect r="r" b="b" t="t" l="l"/>
              <a:pathLst>
                <a:path h="1199876" w="1019895">
                  <a:moveTo>
                    <a:pt x="0" y="0"/>
                  </a:moveTo>
                  <a:lnTo>
                    <a:pt x="1019895" y="0"/>
                  </a:lnTo>
                  <a:lnTo>
                    <a:pt x="1019895" y="1199877"/>
                  </a:lnTo>
                  <a:lnTo>
                    <a:pt x="0" y="119987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6"/>
              <a:stretch>
                <a:fillRect l="0" t="0" r="0" b="0"/>
              </a:stretch>
            </a:blipFill>
          </p:spPr>
        </p:sp>
        <p:sp>
          <p:nvSpPr>
            <p:cNvPr name="Freeform 36" id="36"/>
            <p:cNvSpPr/>
            <p:nvPr/>
          </p:nvSpPr>
          <p:spPr>
            <a:xfrm flipH="false" flipV="false" rot="0">
              <a:off x="0" y="1489568"/>
              <a:ext cx="890926" cy="1090459"/>
            </a:xfrm>
            <a:custGeom>
              <a:avLst/>
              <a:gdLst/>
              <a:ahLst/>
              <a:cxnLst/>
              <a:rect r="r" b="b" t="t" l="l"/>
              <a:pathLst>
                <a:path h="1090459" w="890926">
                  <a:moveTo>
                    <a:pt x="0" y="0"/>
                  </a:moveTo>
                  <a:lnTo>
                    <a:pt x="890926" y="0"/>
                  </a:lnTo>
                  <a:lnTo>
                    <a:pt x="890926" y="1090459"/>
                  </a:lnTo>
                  <a:lnTo>
                    <a:pt x="0" y="109045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7"/>
              <a:stretch>
                <a:fillRect l="0" t="-5756" r="0" b="0"/>
              </a:stretch>
            </a:blipFill>
          </p:spPr>
        </p:sp>
        <p:sp>
          <p:nvSpPr>
            <p:cNvPr name="Freeform 37" id="37"/>
            <p:cNvSpPr/>
            <p:nvPr/>
          </p:nvSpPr>
          <p:spPr>
            <a:xfrm flipH="false" flipV="false" rot="0">
              <a:off x="2679227" y="1584770"/>
              <a:ext cx="1407517" cy="995257"/>
            </a:xfrm>
            <a:custGeom>
              <a:avLst/>
              <a:gdLst/>
              <a:ahLst/>
              <a:cxnLst/>
              <a:rect r="r" b="b" t="t" l="l"/>
              <a:pathLst>
                <a:path h="995257" w="1407517">
                  <a:moveTo>
                    <a:pt x="0" y="0"/>
                  </a:moveTo>
                  <a:lnTo>
                    <a:pt x="1407517" y="0"/>
                  </a:lnTo>
                  <a:lnTo>
                    <a:pt x="1407517" y="995257"/>
                  </a:lnTo>
                  <a:lnTo>
                    <a:pt x="0" y="99525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8"/>
              <a:stretch>
                <a:fillRect l="-21512" t="0" r="-19907" b="0"/>
              </a:stretch>
            </a:blipFill>
          </p:spPr>
        </p:sp>
        <p:sp>
          <p:nvSpPr>
            <p:cNvPr name="Freeform 38" id="38"/>
            <p:cNvSpPr/>
            <p:nvPr/>
          </p:nvSpPr>
          <p:spPr>
            <a:xfrm flipH="false" flipV="false" rot="1411353">
              <a:off x="4894366" y="223129"/>
              <a:ext cx="1335356" cy="1043310"/>
            </a:xfrm>
            <a:custGeom>
              <a:avLst/>
              <a:gdLst/>
              <a:ahLst/>
              <a:cxnLst/>
              <a:rect r="r" b="b" t="t" l="l"/>
              <a:pathLst>
                <a:path h="1043310" w="1335356">
                  <a:moveTo>
                    <a:pt x="0" y="0"/>
                  </a:moveTo>
                  <a:lnTo>
                    <a:pt x="1335356" y="0"/>
                  </a:lnTo>
                  <a:lnTo>
                    <a:pt x="1335356" y="1043310"/>
                  </a:lnTo>
                  <a:lnTo>
                    <a:pt x="0" y="104331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9"/>
              <a:stretch>
                <a:fillRect l="-25876" t="-32571" r="-35582" b="-39210"/>
              </a:stretch>
            </a:blipFill>
          </p:spPr>
        </p:sp>
      </p:grpSp>
    </p:spTree>
  </p:cSld>
  <p:clrMapOvr>
    <a:masterClrMapping/>
  </p:clrMapOvr>
</p:sld>
</file>

<file path=ppt/slides/slide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TextBox 2" id="2"/>
          <p:cNvSpPr txBox="true"/>
          <p:nvPr/>
        </p:nvSpPr>
        <p:spPr>
          <a:xfrm rot="0">
            <a:off x="1903981" y="1245188"/>
            <a:ext cx="7952533" cy="13335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10349"/>
              </a:lnSpc>
            </a:pPr>
            <a:r>
              <a:rPr lang="en-US" sz="9000">
                <a:solidFill>
                  <a:srgbClr val="3B6254"/>
                </a:solidFill>
                <a:latin typeface="Bebas Neue Cyrillic"/>
                <a:ea typeface="Bebas Neue Cyrillic"/>
                <a:cs typeface="Bebas Neue Cyrillic"/>
                <a:sym typeface="Bebas Neue Cyrillic"/>
              </a:rPr>
              <a:t>Contenido</a:t>
            </a:r>
          </a:p>
        </p:txBody>
      </p:sp>
      <p:sp>
        <p:nvSpPr>
          <p:cNvPr name="TextBox 3" id="3"/>
          <p:cNvSpPr txBox="true"/>
          <p:nvPr/>
        </p:nvSpPr>
        <p:spPr>
          <a:xfrm rot="0">
            <a:off x="9856514" y="3904154"/>
            <a:ext cx="4919210" cy="46799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680"/>
              </a:lnSpc>
            </a:pPr>
            <a:r>
              <a:rPr lang="en-US" sz="3200" spc="-96" b="true">
                <a:solidFill>
                  <a:srgbClr val="3B6254"/>
                </a:solidFill>
                <a:latin typeface="Be Vietnam Ultra-Bold"/>
                <a:ea typeface="Be Vietnam Ultra-Bold"/>
                <a:cs typeface="Be Vietnam Ultra-Bold"/>
                <a:sym typeface="Be Vietnam Ultra-Bold"/>
              </a:rPr>
              <a:t>Resultados</a:t>
            </a:r>
          </a:p>
        </p:txBody>
      </p:sp>
      <p:sp>
        <p:nvSpPr>
          <p:cNvPr name="TextBox 4" id="4"/>
          <p:cNvSpPr txBox="true"/>
          <p:nvPr/>
        </p:nvSpPr>
        <p:spPr>
          <a:xfrm rot="0">
            <a:off x="15547249" y="3904167"/>
            <a:ext cx="494384" cy="46797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3680"/>
              </a:lnSpc>
              <a:spcBef>
                <a:spcPct val="0"/>
              </a:spcBef>
            </a:pPr>
            <a:r>
              <a:rPr lang="en-US" b="true" sz="3200" spc="-96">
                <a:solidFill>
                  <a:srgbClr val="3B6254"/>
                </a:solidFill>
                <a:latin typeface="Be Vietnam Ultra-Bold"/>
                <a:ea typeface="Be Vietnam Ultra-Bold"/>
                <a:cs typeface="Be Vietnam Ultra-Bold"/>
                <a:sym typeface="Be Vietnam Ultra-Bold"/>
              </a:rPr>
              <a:t>5</a:t>
            </a:r>
          </a:p>
        </p:txBody>
      </p:sp>
      <p:sp>
        <p:nvSpPr>
          <p:cNvPr name="Freeform 5" id="5"/>
          <p:cNvSpPr/>
          <p:nvPr/>
        </p:nvSpPr>
        <p:spPr>
          <a:xfrm flipH="true" flipV="false" rot="0">
            <a:off x="5658216" y="1028700"/>
            <a:ext cx="444064" cy="468052"/>
          </a:xfrm>
          <a:custGeom>
            <a:avLst/>
            <a:gdLst/>
            <a:ahLst/>
            <a:cxnLst/>
            <a:rect r="r" b="b" t="t" l="l"/>
            <a:pathLst>
              <a:path h="468052" w="444064">
                <a:moveTo>
                  <a:pt x="444064" y="0"/>
                </a:moveTo>
                <a:lnTo>
                  <a:pt x="0" y="0"/>
                </a:lnTo>
                <a:lnTo>
                  <a:pt x="0" y="468052"/>
                </a:lnTo>
                <a:lnTo>
                  <a:pt x="444064" y="468052"/>
                </a:lnTo>
                <a:lnTo>
                  <a:pt x="444064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  <a:ln cap="sq">
            <a:noFill/>
            <a:prstDash val="solid"/>
            <a:miter/>
          </a:ln>
        </p:spPr>
      </p:sp>
      <p:sp>
        <p:nvSpPr>
          <p:cNvPr name="Freeform 6" id="6"/>
          <p:cNvSpPr/>
          <p:nvPr/>
        </p:nvSpPr>
        <p:spPr>
          <a:xfrm flipH="false" flipV="false" rot="0">
            <a:off x="7282369" y="3706763"/>
            <a:ext cx="1111980" cy="989662"/>
          </a:xfrm>
          <a:custGeom>
            <a:avLst/>
            <a:gdLst/>
            <a:ahLst/>
            <a:cxnLst/>
            <a:rect r="r" b="b" t="t" l="l"/>
            <a:pathLst>
              <a:path h="989662" w="1111980">
                <a:moveTo>
                  <a:pt x="0" y="0"/>
                </a:moveTo>
                <a:lnTo>
                  <a:pt x="1111980" y="0"/>
                </a:lnTo>
                <a:lnTo>
                  <a:pt x="1111980" y="989662"/>
                </a:lnTo>
                <a:lnTo>
                  <a:pt x="0" y="989662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7" id="7"/>
          <p:cNvSpPr/>
          <p:nvPr/>
        </p:nvSpPr>
        <p:spPr>
          <a:xfrm flipH="false" flipV="false" rot="0">
            <a:off x="15211668" y="3706763"/>
            <a:ext cx="1111980" cy="989662"/>
          </a:xfrm>
          <a:custGeom>
            <a:avLst/>
            <a:gdLst/>
            <a:ahLst/>
            <a:cxnLst/>
            <a:rect r="r" b="b" t="t" l="l"/>
            <a:pathLst>
              <a:path h="989662" w="1111980">
                <a:moveTo>
                  <a:pt x="0" y="0"/>
                </a:moveTo>
                <a:lnTo>
                  <a:pt x="1111980" y="0"/>
                </a:lnTo>
                <a:lnTo>
                  <a:pt x="1111980" y="989662"/>
                </a:lnTo>
                <a:lnTo>
                  <a:pt x="0" y="989662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8" id="8"/>
          <p:cNvSpPr/>
          <p:nvPr/>
        </p:nvSpPr>
        <p:spPr>
          <a:xfrm flipH="false" flipV="false" rot="0">
            <a:off x="7282369" y="4906791"/>
            <a:ext cx="1111980" cy="989662"/>
          </a:xfrm>
          <a:custGeom>
            <a:avLst/>
            <a:gdLst/>
            <a:ahLst/>
            <a:cxnLst/>
            <a:rect r="r" b="b" t="t" l="l"/>
            <a:pathLst>
              <a:path h="989662" w="1111980">
                <a:moveTo>
                  <a:pt x="0" y="0"/>
                </a:moveTo>
                <a:lnTo>
                  <a:pt x="1111980" y="0"/>
                </a:lnTo>
                <a:lnTo>
                  <a:pt x="1111980" y="989662"/>
                </a:lnTo>
                <a:lnTo>
                  <a:pt x="0" y="989662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9" id="9"/>
          <p:cNvSpPr/>
          <p:nvPr/>
        </p:nvSpPr>
        <p:spPr>
          <a:xfrm flipH="false" flipV="false" rot="0">
            <a:off x="15211668" y="4906791"/>
            <a:ext cx="1111980" cy="989662"/>
          </a:xfrm>
          <a:custGeom>
            <a:avLst/>
            <a:gdLst/>
            <a:ahLst/>
            <a:cxnLst/>
            <a:rect r="r" b="b" t="t" l="l"/>
            <a:pathLst>
              <a:path h="989662" w="1111980">
                <a:moveTo>
                  <a:pt x="0" y="0"/>
                </a:moveTo>
                <a:lnTo>
                  <a:pt x="1111980" y="0"/>
                </a:lnTo>
                <a:lnTo>
                  <a:pt x="1111980" y="989662"/>
                </a:lnTo>
                <a:lnTo>
                  <a:pt x="0" y="989662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0" id="10"/>
          <p:cNvSpPr/>
          <p:nvPr/>
        </p:nvSpPr>
        <p:spPr>
          <a:xfrm flipH="false" flipV="false" rot="0">
            <a:off x="7335935" y="6230121"/>
            <a:ext cx="1111980" cy="989662"/>
          </a:xfrm>
          <a:custGeom>
            <a:avLst/>
            <a:gdLst/>
            <a:ahLst/>
            <a:cxnLst/>
            <a:rect r="r" b="b" t="t" l="l"/>
            <a:pathLst>
              <a:path h="989662" w="1111980">
                <a:moveTo>
                  <a:pt x="0" y="0"/>
                </a:moveTo>
                <a:lnTo>
                  <a:pt x="1111980" y="0"/>
                </a:lnTo>
                <a:lnTo>
                  <a:pt x="1111980" y="989662"/>
                </a:lnTo>
                <a:lnTo>
                  <a:pt x="0" y="989662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1" id="11"/>
          <p:cNvSpPr/>
          <p:nvPr/>
        </p:nvSpPr>
        <p:spPr>
          <a:xfrm flipH="false" flipV="false" rot="0">
            <a:off x="15265234" y="6230121"/>
            <a:ext cx="1111980" cy="989662"/>
          </a:xfrm>
          <a:custGeom>
            <a:avLst/>
            <a:gdLst/>
            <a:ahLst/>
            <a:cxnLst/>
            <a:rect r="r" b="b" t="t" l="l"/>
            <a:pathLst>
              <a:path h="989662" w="1111980">
                <a:moveTo>
                  <a:pt x="0" y="0"/>
                </a:moveTo>
                <a:lnTo>
                  <a:pt x="1111980" y="0"/>
                </a:lnTo>
                <a:lnTo>
                  <a:pt x="1111980" y="989662"/>
                </a:lnTo>
                <a:lnTo>
                  <a:pt x="0" y="989662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2" id="12"/>
          <p:cNvSpPr/>
          <p:nvPr/>
        </p:nvSpPr>
        <p:spPr>
          <a:xfrm flipH="false" flipV="false" rot="0">
            <a:off x="7282369" y="7562274"/>
            <a:ext cx="1111980" cy="989662"/>
          </a:xfrm>
          <a:custGeom>
            <a:avLst/>
            <a:gdLst/>
            <a:ahLst/>
            <a:cxnLst/>
            <a:rect r="r" b="b" t="t" l="l"/>
            <a:pathLst>
              <a:path h="989662" w="1111980">
                <a:moveTo>
                  <a:pt x="0" y="0"/>
                </a:moveTo>
                <a:lnTo>
                  <a:pt x="1111980" y="0"/>
                </a:lnTo>
                <a:lnTo>
                  <a:pt x="1111980" y="989662"/>
                </a:lnTo>
                <a:lnTo>
                  <a:pt x="0" y="989662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13" id="13"/>
          <p:cNvSpPr txBox="true"/>
          <p:nvPr/>
        </p:nvSpPr>
        <p:spPr>
          <a:xfrm rot="0">
            <a:off x="1903981" y="3904167"/>
            <a:ext cx="4919210" cy="46797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3680"/>
              </a:lnSpc>
              <a:spcBef>
                <a:spcPct val="0"/>
              </a:spcBef>
            </a:pPr>
            <a:r>
              <a:rPr lang="en-US" b="true" sz="3200" spc="-96" strike="noStrike" u="none">
                <a:solidFill>
                  <a:srgbClr val="3B6254"/>
                </a:solidFill>
                <a:latin typeface="Be Vietnam Ultra-Bold"/>
                <a:ea typeface="Be Vietnam Ultra-Bold"/>
                <a:cs typeface="Be Vietnam Ultra-Bold"/>
                <a:sym typeface="Be Vietnam Ultra-Bold"/>
              </a:rPr>
              <a:t>Introduction</a:t>
            </a:r>
          </a:p>
        </p:txBody>
      </p:sp>
      <p:sp>
        <p:nvSpPr>
          <p:cNvPr name="TextBox 14" id="14"/>
          <p:cNvSpPr txBox="true"/>
          <p:nvPr/>
        </p:nvSpPr>
        <p:spPr>
          <a:xfrm rot="0">
            <a:off x="7591167" y="3904167"/>
            <a:ext cx="494384" cy="46797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3680"/>
              </a:lnSpc>
              <a:spcBef>
                <a:spcPct val="0"/>
              </a:spcBef>
            </a:pPr>
            <a:r>
              <a:rPr lang="en-US" b="true" sz="3200" spc="-96">
                <a:solidFill>
                  <a:srgbClr val="3B6254"/>
                </a:solidFill>
                <a:latin typeface="Be Vietnam Ultra-Bold"/>
                <a:ea typeface="Be Vietnam Ultra-Bold"/>
                <a:cs typeface="Be Vietnam Ultra-Bold"/>
                <a:sym typeface="Be Vietnam Ultra-Bold"/>
              </a:rPr>
              <a:t>1</a:t>
            </a:r>
          </a:p>
        </p:txBody>
      </p:sp>
      <p:sp>
        <p:nvSpPr>
          <p:cNvPr name="TextBox 15" id="15"/>
          <p:cNvSpPr txBox="true"/>
          <p:nvPr/>
        </p:nvSpPr>
        <p:spPr>
          <a:xfrm rot="0">
            <a:off x="7591167" y="6500492"/>
            <a:ext cx="494384" cy="46797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3680"/>
              </a:lnSpc>
              <a:spcBef>
                <a:spcPct val="0"/>
              </a:spcBef>
            </a:pPr>
            <a:r>
              <a:rPr lang="en-US" b="true" sz="3200" spc="-96">
                <a:solidFill>
                  <a:srgbClr val="3B6254"/>
                </a:solidFill>
                <a:latin typeface="Be Vietnam Ultra-Bold"/>
                <a:ea typeface="Be Vietnam Ultra-Bold"/>
                <a:cs typeface="Be Vietnam Ultra-Bold"/>
                <a:sym typeface="Be Vietnam Ultra-Bold"/>
              </a:rPr>
              <a:t>3</a:t>
            </a:r>
          </a:p>
        </p:txBody>
      </p:sp>
      <p:sp>
        <p:nvSpPr>
          <p:cNvPr name="TextBox 16" id="16"/>
          <p:cNvSpPr txBox="true"/>
          <p:nvPr/>
        </p:nvSpPr>
        <p:spPr>
          <a:xfrm rot="0">
            <a:off x="15547249" y="6500492"/>
            <a:ext cx="494384" cy="46797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3680"/>
              </a:lnSpc>
              <a:spcBef>
                <a:spcPct val="0"/>
              </a:spcBef>
            </a:pPr>
            <a:r>
              <a:rPr lang="en-US" b="true" sz="3200" spc="-96">
                <a:solidFill>
                  <a:srgbClr val="3B6254"/>
                </a:solidFill>
                <a:latin typeface="Be Vietnam Ultra-Bold"/>
                <a:ea typeface="Be Vietnam Ultra-Bold"/>
                <a:cs typeface="Be Vietnam Ultra-Bold"/>
                <a:sym typeface="Be Vietnam Ultra-Bold"/>
              </a:rPr>
              <a:t>7</a:t>
            </a:r>
          </a:p>
        </p:txBody>
      </p:sp>
      <p:sp>
        <p:nvSpPr>
          <p:cNvPr name="TextBox 17" id="17"/>
          <p:cNvSpPr txBox="true"/>
          <p:nvPr/>
        </p:nvSpPr>
        <p:spPr>
          <a:xfrm rot="0">
            <a:off x="7591167" y="5180569"/>
            <a:ext cx="494384" cy="46797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3680"/>
              </a:lnSpc>
              <a:spcBef>
                <a:spcPct val="0"/>
              </a:spcBef>
            </a:pPr>
            <a:r>
              <a:rPr lang="en-US" b="true" sz="3200" spc="-96">
                <a:solidFill>
                  <a:srgbClr val="3B6254"/>
                </a:solidFill>
                <a:latin typeface="Be Vietnam Ultra-Bold"/>
                <a:ea typeface="Be Vietnam Ultra-Bold"/>
                <a:cs typeface="Be Vietnam Ultra-Bold"/>
                <a:sym typeface="Be Vietnam Ultra-Bold"/>
              </a:rPr>
              <a:t>2</a:t>
            </a:r>
          </a:p>
        </p:txBody>
      </p:sp>
      <p:sp>
        <p:nvSpPr>
          <p:cNvPr name="TextBox 18" id="18"/>
          <p:cNvSpPr txBox="true"/>
          <p:nvPr/>
        </p:nvSpPr>
        <p:spPr>
          <a:xfrm rot="0">
            <a:off x="15547249" y="5180569"/>
            <a:ext cx="494384" cy="46797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3680"/>
              </a:lnSpc>
              <a:spcBef>
                <a:spcPct val="0"/>
              </a:spcBef>
            </a:pPr>
            <a:r>
              <a:rPr lang="en-US" b="true" sz="3200" spc="-96">
                <a:solidFill>
                  <a:srgbClr val="3B6254"/>
                </a:solidFill>
                <a:latin typeface="Be Vietnam Ultra-Bold"/>
                <a:ea typeface="Be Vietnam Ultra-Bold"/>
                <a:cs typeface="Be Vietnam Ultra-Bold"/>
                <a:sym typeface="Be Vietnam Ultra-Bold"/>
              </a:rPr>
              <a:t>6</a:t>
            </a:r>
          </a:p>
        </p:txBody>
      </p:sp>
      <p:sp>
        <p:nvSpPr>
          <p:cNvPr name="TextBox 19" id="19"/>
          <p:cNvSpPr txBox="true"/>
          <p:nvPr/>
        </p:nvSpPr>
        <p:spPr>
          <a:xfrm rot="0">
            <a:off x="7591167" y="7832645"/>
            <a:ext cx="494384" cy="46797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3680"/>
              </a:lnSpc>
              <a:spcBef>
                <a:spcPct val="0"/>
              </a:spcBef>
            </a:pPr>
            <a:r>
              <a:rPr lang="en-US" b="true" sz="3200" spc="-96">
                <a:solidFill>
                  <a:srgbClr val="3B6254"/>
                </a:solidFill>
                <a:latin typeface="Be Vietnam Ultra-Bold"/>
                <a:ea typeface="Be Vietnam Ultra-Bold"/>
                <a:cs typeface="Be Vietnam Ultra-Bold"/>
                <a:sym typeface="Be Vietnam Ultra-Bold"/>
              </a:rPr>
              <a:t>4</a:t>
            </a:r>
          </a:p>
        </p:txBody>
      </p:sp>
      <p:sp>
        <p:nvSpPr>
          <p:cNvPr name="TextBox 20" id="20"/>
          <p:cNvSpPr txBox="true"/>
          <p:nvPr/>
        </p:nvSpPr>
        <p:spPr>
          <a:xfrm rot="0">
            <a:off x="9856514" y="5177149"/>
            <a:ext cx="4919210" cy="46799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3680"/>
              </a:lnSpc>
              <a:spcBef>
                <a:spcPct val="0"/>
              </a:spcBef>
            </a:pPr>
            <a:r>
              <a:rPr lang="en-US" b="true" sz="3200" spc="-96">
                <a:solidFill>
                  <a:srgbClr val="3B6254"/>
                </a:solidFill>
                <a:latin typeface="Be Vietnam Ultra-Bold"/>
                <a:ea typeface="Be Vietnam Ultra-Bold"/>
                <a:cs typeface="Be Vietnam Ultra-Bold"/>
                <a:sym typeface="Be Vietnam Ultra-Bold"/>
              </a:rPr>
              <a:t>Conclusiones</a:t>
            </a:r>
          </a:p>
        </p:txBody>
      </p:sp>
      <p:sp>
        <p:nvSpPr>
          <p:cNvPr name="TextBox 21" id="21"/>
          <p:cNvSpPr txBox="true"/>
          <p:nvPr/>
        </p:nvSpPr>
        <p:spPr>
          <a:xfrm rot="0">
            <a:off x="1903981" y="5177149"/>
            <a:ext cx="4919210" cy="46799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3680"/>
              </a:lnSpc>
              <a:spcBef>
                <a:spcPct val="0"/>
              </a:spcBef>
            </a:pPr>
            <a:r>
              <a:rPr lang="en-US" b="true" sz="3200" spc="-96">
                <a:solidFill>
                  <a:srgbClr val="3B6254"/>
                </a:solidFill>
                <a:latin typeface="Be Vietnam Ultra-Bold"/>
                <a:ea typeface="Be Vietnam Ultra-Bold"/>
                <a:cs typeface="Be Vietnam Ultra-Bold"/>
                <a:sym typeface="Be Vietnam Ultra-Bold"/>
              </a:rPr>
              <a:t>Objetivos</a:t>
            </a:r>
          </a:p>
        </p:txBody>
      </p:sp>
      <p:sp>
        <p:nvSpPr>
          <p:cNvPr name="TextBox 22" id="22"/>
          <p:cNvSpPr txBox="true"/>
          <p:nvPr/>
        </p:nvSpPr>
        <p:spPr>
          <a:xfrm rot="0">
            <a:off x="9856514" y="6500479"/>
            <a:ext cx="4919210" cy="46799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3680"/>
              </a:lnSpc>
              <a:spcBef>
                <a:spcPct val="0"/>
              </a:spcBef>
            </a:pPr>
            <a:r>
              <a:rPr lang="en-US" b="true" sz="3200" spc="-96">
                <a:solidFill>
                  <a:srgbClr val="3B6254"/>
                </a:solidFill>
                <a:latin typeface="Be Vietnam Ultra-Bold"/>
                <a:ea typeface="Be Vietnam Ultra-Bold"/>
                <a:cs typeface="Be Vietnam Ultra-Bold"/>
                <a:sym typeface="Be Vietnam Ultra-Bold"/>
              </a:rPr>
              <a:t>Bibliografía</a:t>
            </a:r>
          </a:p>
        </p:txBody>
      </p:sp>
      <p:sp>
        <p:nvSpPr>
          <p:cNvPr name="TextBox 23" id="23"/>
          <p:cNvSpPr txBox="true"/>
          <p:nvPr/>
        </p:nvSpPr>
        <p:spPr>
          <a:xfrm rot="0">
            <a:off x="1903981" y="6500479"/>
            <a:ext cx="4919210" cy="46799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3680"/>
              </a:lnSpc>
              <a:spcBef>
                <a:spcPct val="0"/>
              </a:spcBef>
            </a:pPr>
            <a:r>
              <a:rPr lang="en-US" b="true" sz="3200" spc="-96">
                <a:solidFill>
                  <a:srgbClr val="3B6254"/>
                </a:solidFill>
                <a:latin typeface="Be Vietnam Ultra-Bold"/>
                <a:ea typeface="Be Vietnam Ultra-Bold"/>
                <a:cs typeface="Be Vietnam Ultra-Bold"/>
                <a:sym typeface="Be Vietnam Ultra-Bold"/>
              </a:rPr>
              <a:t>Marco teórico</a:t>
            </a:r>
          </a:p>
        </p:txBody>
      </p:sp>
      <p:sp>
        <p:nvSpPr>
          <p:cNvPr name="TextBox 24" id="24"/>
          <p:cNvSpPr txBox="true"/>
          <p:nvPr/>
        </p:nvSpPr>
        <p:spPr>
          <a:xfrm rot="0">
            <a:off x="1903981" y="7832632"/>
            <a:ext cx="4919210" cy="46799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3680"/>
              </a:lnSpc>
              <a:spcBef>
                <a:spcPct val="0"/>
              </a:spcBef>
            </a:pPr>
            <a:r>
              <a:rPr lang="en-US" b="true" sz="3200" spc="-96">
                <a:solidFill>
                  <a:srgbClr val="3B6254"/>
                </a:solidFill>
                <a:latin typeface="Be Vietnam Ultra-Bold"/>
                <a:ea typeface="Be Vietnam Ultra-Bold"/>
                <a:cs typeface="Be Vietnam Ultra-Bold"/>
                <a:sym typeface="Be Vietnam Ultra-Bold"/>
              </a:rPr>
              <a:t>Metodología</a:t>
            </a:r>
          </a:p>
        </p:txBody>
      </p:sp>
      <p:sp>
        <p:nvSpPr>
          <p:cNvPr name="Freeform 25" id="25"/>
          <p:cNvSpPr/>
          <p:nvPr/>
        </p:nvSpPr>
        <p:spPr>
          <a:xfrm flipH="false" flipV="false" rot="0">
            <a:off x="0" y="7253938"/>
            <a:ext cx="2024569" cy="3033062"/>
          </a:xfrm>
          <a:custGeom>
            <a:avLst/>
            <a:gdLst/>
            <a:ahLst/>
            <a:cxnLst/>
            <a:rect r="r" b="b" t="t" l="l"/>
            <a:pathLst>
              <a:path h="3033062" w="2024569">
                <a:moveTo>
                  <a:pt x="0" y="0"/>
                </a:moveTo>
                <a:lnTo>
                  <a:pt x="2024569" y="0"/>
                </a:lnTo>
                <a:lnTo>
                  <a:pt x="2024569" y="3033062"/>
                </a:lnTo>
                <a:lnTo>
                  <a:pt x="0" y="3033062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l="0" t="0" r="0" b="0"/>
            </a:stretch>
          </a:blipFill>
        </p:spPr>
      </p:sp>
      <p:sp>
        <p:nvSpPr>
          <p:cNvPr name="Freeform 26" id="26"/>
          <p:cNvSpPr/>
          <p:nvPr/>
        </p:nvSpPr>
        <p:spPr>
          <a:xfrm flipH="false" flipV="false" rot="0">
            <a:off x="-1572158" y="-462357"/>
            <a:ext cx="3144315" cy="2137522"/>
          </a:xfrm>
          <a:custGeom>
            <a:avLst/>
            <a:gdLst/>
            <a:ahLst/>
            <a:cxnLst/>
            <a:rect r="r" b="b" t="t" l="l"/>
            <a:pathLst>
              <a:path h="2137522" w="3144315">
                <a:moveTo>
                  <a:pt x="0" y="0"/>
                </a:moveTo>
                <a:lnTo>
                  <a:pt x="3144316" y="0"/>
                </a:lnTo>
                <a:lnTo>
                  <a:pt x="3144316" y="2137522"/>
                </a:lnTo>
                <a:lnTo>
                  <a:pt x="0" y="2137522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alphaModFix amt="82000"/>
            </a:blip>
            <a:stretch>
              <a:fillRect l="0" t="-10228" r="-29562" b="-16847"/>
            </a:stretch>
          </a:blipFill>
        </p:spPr>
      </p:sp>
      <p:grpSp>
        <p:nvGrpSpPr>
          <p:cNvPr name="Group 27" id="27"/>
          <p:cNvGrpSpPr/>
          <p:nvPr/>
        </p:nvGrpSpPr>
        <p:grpSpPr>
          <a:xfrm rot="0">
            <a:off x="13480883" y="-417529"/>
            <a:ext cx="4573551" cy="2181192"/>
            <a:chOff x="0" y="0"/>
            <a:chExt cx="6098069" cy="2908256"/>
          </a:xfrm>
        </p:grpSpPr>
        <p:sp>
          <p:nvSpPr>
            <p:cNvPr name="Freeform 28" id="28"/>
            <p:cNvSpPr/>
            <p:nvPr/>
          </p:nvSpPr>
          <p:spPr>
            <a:xfrm flipH="false" flipV="false" rot="0">
              <a:off x="1157356" y="1031406"/>
              <a:ext cx="4940713" cy="1876849"/>
            </a:xfrm>
            <a:custGeom>
              <a:avLst/>
              <a:gdLst/>
              <a:ahLst/>
              <a:cxnLst/>
              <a:rect r="r" b="b" t="t" l="l"/>
              <a:pathLst>
                <a:path h="1876849" w="4940713">
                  <a:moveTo>
                    <a:pt x="0" y="0"/>
                  </a:moveTo>
                  <a:lnTo>
                    <a:pt x="4940713" y="0"/>
                  </a:lnTo>
                  <a:lnTo>
                    <a:pt x="4940713" y="1876850"/>
                  </a:lnTo>
                  <a:lnTo>
                    <a:pt x="0" y="187685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/>
              <a:stretch>
                <a:fillRect l="0" t="0" r="0" b="0"/>
              </a:stretch>
            </a:blipFill>
          </p:spPr>
        </p:sp>
        <p:sp>
          <p:nvSpPr>
            <p:cNvPr name="Freeform 29" id="29"/>
            <p:cNvSpPr/>
            <p:nvPr/>
          </p:nvSpPr>
          <p:spPr>
            <a:xfrm flipH="false" flipV="false" rot="0">
              <a:off x="2932868" y="1338314"/>
              <a:ext cx="526971" cy="351314"/>
            </a:xfrm>
            <a:custGeom>
              <a:avLst/>
              <a:gdLst/>
              <a:ahLst/>
              <a:cxnLst/>
              <a:rect r="r" b="b" t="t" l="l"/>
              <a:pathLst>
                <a:path h="351314" w="526971">
                  <a:moveTo>
                    <a:pt x="0" y="0"/>
                  </a:moveTo>
                  <a:lnTo>
                    <a:pt x="526971" y="0"/>
                  </a:lnTo>
                  <a:lnTo>
                    <a:pt x="526971" y="351314"/>
                  </a:lnTo>
                  <a:lnTo>
                    <a:pt x="0" y="35131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9"/>
              <a:stretch>
                <a:fillRect l="0" t="0" r="0" b="0"/>
              </a:stretch>
            </a:blipFill>
          </p:spPr>
        </p:sp>
        <p:sp>
          <p:nvSpPr>
            <p:cNvPr name="Freeform 30" id="30"/>
            <p:cNvSpPr/>
            <p:nvPr/>
          </p:nvSpPr>
          <p:spPr>
            <a:xfrm flipH="false" flipV="false" rot="-1239646">
              <a:off x="231736" y="321530"/>
              <a:ext cx="2132853" cy="1702342"/>
            </a:xfrm>
            <a:custGeom>
              <a:avLst/>
              <a:gdLst/>
              <a:ahLst/>
              <a:cxnLst/>
              <a:rect r="r" b="b" t="t" l="l"/>
              <a:pathLst>
                <a:path h="1702342" w="2132853">
                  <a:moveTo>
                    <a:pt x="0" y="0"/>
                  </a:moveTo>
                  <a:lnTo>
                    <a:pt x="2132853" y="0"/>
                  </a:lnTo>
                  <a:lnTo>
                    <a:pt x="2132853" y="1702342"/>
                  </a:lnTo>
                  <a:lnTo>
                    <a:pt x="0" y="170234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0">
                <a:alphaModFix amt="95000"/>
              </a:blip>
              <a:stretch>
                <a:fillRect l="-27461" t="-13535" r="-24239" b="-29014"/>
              </a:stretch>
            </a:blipFill>
          </p:spPr>
        </p:sp>
      </p:grpSp>
      <p:grpSp>
        <p:nvGrpSpPr>
          <p:cNvPr name="Group 31" id="31"/>
          <p:cNvGrpSpPr/>
          <p:nvPr/>
        </p:nvGrpSpPr>
        <p:grpSpPr>
          <a:xfrm rot="0">
            <a:off x="13447032" y="7967344"/>
            <a:ext cx="4786828" cy="2017083"/>
            <a:chOff x="0" y="0"/>
            <a:chExt cx="6382438" cy="2689445"/>
          </a:xfrm>
        </p:grpSpPr>
        <p:sp>
          <p:nvSpPr>
            <p:cNvPr name="Freeform 32" id="32"/>
            <p:cNvSpPr/>
            <p:nvPr/>
          </p:nvSpPr>
          <p:spPr>
            <a:xfrm flipH="false" flipV="false" rot="0">
              <a:off x="4391544" y="1547297"/>
              <a:ext cx="1512924" cy="1009472"/>
            </a:xfrm>
            <a:custGeom>
              <a:avLst/>
              <a:gdLst/>
              <a:ahLst/>
              <a:cxnLst/>
              <a:rect r="r" b="b" t="t" l="l"/>
              <a:pathLst>
                <a:path h="1009472" w="1512924">
                  <a:moveTo>
                    <a:pt x="0" y="0"/>
                  </a:moveTo>
                  <a:lnTo>
                    <a:pt x="1512925" y="0"/>
                  </a:lnTo>
                  <a:lnTo>
                    <a:pt x="1512925" y="1009473"/>
                  </a:lnTo>
                  <a:lnTo>
                    <a:pt x="0" y="100947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1"/>
              <a:stretch>
                <a:fillRect l="0" t="0" r="0" b="0"/>
              </a:stretch>
            </a:blipFill>
          </p:spPr>
        </p:sp>
        <p:sp>
          <p:nvSpPr>
            <p:cNvPr name="Freeform 33" id="33"/>
            <p:cNvSpPr/>
            <p:nvPr/>
          </p:nvSpPr>
          <p:spPr>
            <a:xfrm flipH="false" flipV="false" rot="0">
              <a:off x="1275129" y="1489568"/>
              <a:ext cx="1019895" cy="1199876"/>
            </a:xfrm>
            <a:custGeom>
              <a:avLst/>
              <a:gdLst/>
              <a:ahLst/>
              <a:cxnLst/>
              <a:rect r="r" b="b" t="t" l="l"/>
              <a:pathLst>
                <a:path h="1199876" w="1019895">
                  <a:moveTo>
                    <a:pt x="0" y="0"/>
                  </a:moveTo>
                  <a:lnTo>
                    <a:pt x="1019895" y="0"/>
                  </a:lnTo>
                  <a:lnTo>
                    <a:pt x="1019895" y="1199877"/>
                  </a:lnTo>
                  <a:lnTo>
                    <a:pt x="0" y="119987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2"/>
              <a:stretch>
                <a:fillRect l="0" t="0" r="0" b="0"/>
              </a:stretch>
            </a:blipFill>
          </p:spPr>
        </p:sp>
        <p:sp>
          <p:nvSpPr>
            <p:cNvPr name="Freeform 34" id="34"/>
            <p:cNvSpPr/>
            <p:nvPr/>
          </p:nvSpPr>
          <p:spPr>
            <a:xfrm flipH="false" flipV="false" rot="0">
              <a:off x="0" y="1489568"/>
              <a:ext cx="890926" cy="1090459"/>
            </a:xfrm>
            <a:custGeom>
              <a:avLst/>
              <a:gdLst/>
              <a:ahLst/>
              <a:cxnLst/>
              <a:rect r="r" b="b" t="t" l="l"/>
              <a:pathLst>
                <a:path h="1090459" w="890926">
                  <a:moveTo>
                    <a:pt x="0" y="0"/>
                  </a:moveTo>
                  <a:lnTo>
                    <a:pt x="890926" y="0"/>
                  </a:lnTo>
                  <a:lnTo>
                    <a:pt x="890926" y="1090459"/>
                  </a:lnTo>
                  <a:lnTo>
                    <a:pt x="0" y="109045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3"/>
              <a:stretch>
                <a:fillRect l="0" t="-5756" r="0" b="0"/>
              </a:stretch>
            </a:blipFill>
          </p:spPr>
        </p:sp>
        <p:sp>
          <p:nvSpPr>
            <p:cNvPr name="Freeform 35" id="35"/>
            <p:cNvSpPr/>
            <p:nvPr/>
          </p:nvSpPr>
          <p:spPr>
            <a:xfrm flipH="false" flipV="false" rot="0">
              <a:off x="2679227" y="1584770"/>
              <a:ext cx="1407517" cy="995257"/>
            </a:xfrm>
            <a:custGeom>
              <a:avLst/>
              <a:gdLst/>
              <a:ahLst/>
              <a:cxnLst/>
              <a:rect r="r" b="b" t="t" l="l"/>
              <a:pathLst>
                <a:path h="995257" w="1407517">
                  <a:moveTo>
                    <a:pt x="0" y="0"/>
                  </a:moveTo>
                  <a:lnTo>
                    <a:pt x="1407517" y="0"/>
                  </a:lnTo>
                  <a:lnTo>
                    <a:pt x="1407517" y="995257"/>
                  </a:lnTo>
                  <a:lnTo>
                    <a:pt x="0" y="99525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4"/>
              <a:stretch>
                <a:fillRect l="-21512" t="0" r="-19907" b="0"/>
              </a:stretch>
            </a:blipFill>
          </p:spPr>
        </p:sp>
        <p:sp>
          <p:nvSpPr>
            <p:cNvPr name="Freeform 36" id="36"/>
            <p:cNvSpPr/>
            <p:nvPr/>
          </p:nvSpPr>
          <p:spPr>
            <a:xfrm flipH="false" flipV="false" rot="1411353">
              <a:off x="4894366" y="223129"/>
              <a:ext cx="1335356" cy="1043310"/>
            </a:xfrm>
            <a:custGeom>
              <a:avLst/>
              <a:gdLst/>
              <a:ahLst/>
              <a:cxnLst/>
              <a:rect r="r" b="b" t="t" l="l"/>
              <a:pathLst>
                <a:path h="1043310" w="1335356">
                  <a:moveTo>
                    <a:pt x="0" y="0"/>
                  </a:moveTo>
                  <a:lnTo>
                    <a:pt x="1335356" y="0"/>
                  </a:lnTo>
                  <a:lnTo>
                    <a:pt x="1335356" y="1043310"/>
                  </a:lnTo>
                  <a:lnTo>
                    <a:pt x="0" y="104331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5"/>
              <a:stretch>
                <a:fillRect l="-25876" t="-32571" r="-35582" b="-39210"/>
              </a:stretch>
            </a:blipFill>
          </p:spPr>
        </p:sp>
      </p:grpSp>
    </p:spTree>
  </p:cSld>
  <p:clrMapOvr>
    <a:masterClrMapping/>
  </p:clrMapOvr>
</p:sld>
</file>

<file path=ppt/slides/slide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-9544762">
            <a:off x="16180872" y="5367347"/>
            <a:ext cx="2156856" cy="2186926"/>
          </a:xfrm>
          <a:custGeom>
            <a:avLst/>
            <a:gdLst/>
            <a:ahLst/>
            <a:cxnLst/>
            <a:rect r="r" b="b" t="t" l="l"/>
            <a:pathLst>
              <a:path h="2186926" w="2156856">
                <a:moveTo>
                  <a:pt x="0" y="0"/>
                </a:moveTo>
                <a:lnTo>
                  <a:pt x="2156856" y="0"/>
                </a:lnTo>
                <a:lnTo>
                  <a:pt x="2156856" y="2186926"/>
                </a:lnTo>
                <a:lnTo>
                  <a:pt x="0" y="218692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7442998" y="1895949"/>
            <a:ext cx="1089144" cy="991121"/>
          </a:xfrm>
          <a:custGeom>
            <a:avLst/>
            <a:gdLst/>
            <a:ahLst/>
            <a:cxnLst/>
            <a:rect r="r" b="b" t="t" l="l"/>
            <a:pathLst>
              <a:path h="991121" w="1089144">
                <a:moveTo>
                  <a:pt x="0" y="0"/>
                </a:moveTo>
                <a:lnTo>
                  <a:pt x="1089144" y="0"/>
                </a:lnTo>
                <a:lnTo>
                  <a:pt x="1089144" y="991122"/>
                </a:lnTo>
                <a:lnTo>
                  <a:pt x="0" y="991122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  <a:ln cap="sq">
            <a:noFill/>
            <a:prstDash val="solid"/>
            <a:miter/>
          </a:ln>
        </p:spPr>
      </p:sp>
      <p:sp>
        <p:nvSpPr>
          <p:cNvPr name="Freeform 4" id="4"/>
          <p:cNvSpPr/>
          <p:nvPr/>
        </p:nvSpPr>
        <p:spPr>
          <a:xfrm flipH="false" flipV="false" rot="0">
            <a:off x="0" y="0"/>
            <a:ext cx="4650726" cy="2534646"/>
          </a:xfrm>
          <a:custGeom>
            <a:avLst/>
            <a:gdLst/>
            <a:ahLst/>
            <a:cxnLst/>
            <a:rect r="r" b="b" t="t" l="l"/>
            <a:pathLst>
              <a:path h="2534646" w="4650726">
                <a:moveTo>
                  <a:pt x="0" y="0"/>
                </a:moveTo>
                <a:lnTo>
                  <a:pt x="4650726" y="0"/>
                </a:lnTo>
                <a:lnTo>
                  <a:pt x="4650726" y="2534646"/>
                </a:lnTo>
                <a:lnTo>
                  <a:pt x="0" y="2534646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  <a:ln cap="sq">
            <a:noFill/>
            <a:prstDash val="solid"/>
            <a:miter/>
          </a:ln>
        </p:spPr>
      </p:sp>
      <p:grpSp>
        <p:nvGrpSpPr>
          <p:cNvPr name="Group 5" id="5"/>
          <p:cNvGrpSpPr>
            <a:grpSpLocks noChangeAspect="true"/>
          </p:cNvGrpSpPr>
          <p:nvPr/>
        </p:nvGrpSpPr>
        <p:grpSpPr>
          <a:xfrm rot="0">
            <a:off x="10981481" y="2534621"/>
            <a:ext cx="4998802" cy="5162763"/>
            <a:chOff x="0" y="0"/>
            <a:chExt cx="6350000" cy="6558280"/>
          </a:xfrm>
        </p:grpSpPr>
        <p:sp>
          <p:nvSpPr>
            <p:cNvPr name="Freeform 6" id="6"/>
            <p:cNvSpPr/>
            <p:nvPr/>
          </p:nvSpPr>
          <p:spPr>
            <a:xfrm flipH="false" flipV="false" rot="0">
              <a:off x="74930" y="74930"/>
              <a:ext cx="6200140" cy="6408420"/>
            </a:xfrm>
            <a:custGeom>
              <a:avLst/>
              <a:gdLst/>
              <a:ahLst/>
              <a:cxnLst/>
              <a:rect r="r" b="b" t="t" l="l"/>
              <a:pathLst>
                <a:path h="6408420" w="6200140">
                  <a:moveTo>
                    <a:pt x="6200140" y="5351780"/>
                  </a:moveTo>
                  <a:cubicBezTo>
                    <a:pt x="6200140" y="5935980"/>
                    <a:pt x="5726430" y="6408420"/>
                    <a:pt x="5143500" y="6408420"/>
                  </a:cubicBezTo>
                  <a:lnTo>
                    <a:pt x="1056640" y="6408420"/>
                  </a:lnTo>
                  <a:cubicBezTo>
                    <a:pt x="472440" y="6408420"/>
                    <a:pt x="0" y="5934710"/>
                    <a:pt x="0" y="5351780"/>
                  </a:cubicBezTo>
                  <a:lnTo>
                    <a:pt x="0" y="1056640"/>
                  </a:lnTo>
                  <a:cubicBezTo>
                    <a:pt x="0" y="472440"/>
                    <a:pt x="473710" y="0"/>
                    <a:pt x="1056640" y="0"/>
                  </a:cubicBezTo>
                  <a:lnTo>
                    <a:pt x="5143500" y="0"/>
                  </a:lnTo>
                  <a:cubicBezTo>
                    <a:pt x="5727700" y="0"/>
                    <a:pt x="6200140" y="473710"/>
                    <a:pt x="6200140" y="1056640"/>
                  </a:cubicBezTo>
                  <a:lnTo>
                    <a:pt x="6200140" y="5351780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12700">
              <a:solidFill>
                <a:srgbClr val="000000"/>
              </a:solidFill>
            </a:ln>
          </p:spPr>
        </p:sp>
        <p:sp>
          <p:nvSpPr>
            <p:cNvPr name="Freeform 7" id="7"/>
            <p:cNvSpPr/>
            <p:nvPr/>
          </p:nvSpPr>
          <p:spPr>
            <a:xfrm flipH="false" flipV="false" rot="0">
              <a:off x="0" y="0"/>
              <a:ext cx="6350000" cy="6558280"/>
            </a:xfrm>
            <a:custGeom>
              <a:avLst/>
              <a:gdLst/>
              <a:ahLst/>
              <a:cxnLst/>
              <a:rect r="r" b="b" t="t" l="l"/>
              <a:pathLst>
                <a:path h="6558280" w="6350000">
                  <a:moveTo>
                    <a:pt x="5218430" y="6558280"/>
                  </a:moveTo>
                  <a:lnTo>
                    <a:pt x="1131570" y="6558280"/>
                  </a:lnTo>
                  <a:cubicBezTo>
                    <a:pt x="508000" y="6558280"/>
                    <a:pt x="0" y="6050280"/>
                    <a:pt x="0" y="5426710"/>
                  </a:cubicBezTo>
                  <a:lnTo>
                    <a:pt x="0" y="1131570"/>
                  </a:lnTo>
                  <a:cubicBezTo>
                    <a:pt x="0" y="508000"/>
                    <a:pt x="508000" y="0"/>
                    <a:pt x="1131570" y="0"/>
                  </a:cubicBezTo>
                  <a:lnTo>
                    <a:pt x="5218430" y="0"/>
                  </a:lnTo>
                  <a:cubicBezTo>
                    <a:pt x="5842000" y="0"/>
                    <a:pt x="6350000" y="508000"/>
                    <a:pt x="6350000" y="1131570"/>
                  </a:cubicBezTo>
                  <a:lnTo>
                    <a:pt x="6350000" y="5425440"/>
                  </a:lnTo>
                  <a:cubicBezTo>
                    <a:pt x="6350000" y="6050280"/>
                    <a:pt x="5842000" y="6558280"/>
                    <a:pt x="5218430" y="6558280"/>
                  </a:cubicBezTo>
                  <a:close/>
                  <a:moveTo>
                    <a:pt x="1131570" y="149860"/>
                  </a:moveTo>
                  <a:cubicBezTo>
                    <a:pt x="590550" y="149860"/>
                    <a:pt x="149860" y="590550"/>
                    <a:pt x="149860" y="1131570"/>
                  </a:cubicBezTo>
                  <a:lnTo>
                    <a:pt x="149860" y="5425440"/>
                  </a:lnTo>
                  <a:cubicBezTo>
                    <a:pt x="149860" y="5966460"/>
                    <a:pt x="590550" y="6407150"/>
                    <a:pt x="1131570" y="6407150"/>
                  </a:cubicBezTo>
                  <a:lnTo>
                    <a:pt x="5218430" y="6407150"/>
                  </a:lnTo>
                  <a:cubicBezTo>
                    <a:pt x="5759450" y="6407150"/>
                    <a:pt x="6200140" y="5966460"/>
                    <a:pt x="6200140" y="5425440"/>
                  </a:cubicBezTo>
                  <a:lnTo>
                    <a:pt x="6200140" y="1131570"/>
                  </a:lnTo>
                  <a:cubicBezTo>
                    <a:pt x="6200140" y="590550"/>
                    <a:pt x="5759450" y="149860"/>
                    <a:pt x="5218430" y="149860"/>
                  </a:cubicBezTo>
                  <a:lnTo>
                    <a:pt x="1131570" y="149860"/>
                  </a:lnTo>
                  <a:close/>
                </a:path>
              </a:pathLst>
            </a:custGeom>
            <a:solidFill>
              <a:srgbClr val="3B6254"/>
            </a:solidFill>
          </p:spPr>
        </p:sp>
      </p:grpSp>
      <p:sp>
        <p:nvSpPr>
          <p:cNvPr name="Freeform 8" id="8"/>
          <p:cNvSpPr/>
          <p:nvPr/>
        </p:nvSpPr>
        <p:spPr>
          <a:xfrm flipH="false" flipV="false" rot="0">
            <a:off x="7442998" y="777393"/>
            <a:ext cx="1386123" cy="1614117"/>
          </a:xfrm>
          <a:custGeom>
            <a:avLst/>
            <a:gdLst/>
            <a:ahLst/>
            <a:cxnLst/>
            <a:rect r="r" b="b" t="t" l="l"/>
            <a:pathLst>
              <a:path h="1614117" w="1386123">
                <a:moveTo>
                  <a:pt x="0" y="0"/>
                </a:moveTo>
                <a:lnTo>
                  <a:pt x="1386123" y="0"/>
                </a:lnTo>
                <a:lnTo>
                  <a:pt x="1386123" y="1614117"/>
                </a:lnTo>
                <a:lnTo>
                  <a:pt x="0" y="1614117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0" t="0" r="0" b="0"/>
            </a:stretch>
          </a:blipFill>
          <a:ln cap="sq">
            <a:noFill/>
            <a:prstDash val="solid"/>
            <a:miter/>
          </a:ln>
        </p:spPr>
      </p:sp>
      <p:sp>
        <p:nvSpPr>
          <p:cNvPr name="TextBox 9" id="9"/>
          <p:cNvSpPr txBox="true"/>
          <p:nvPr/>
        </p:nvSpPr>
        <p:spPr>
          <a:xfrm rot="0">
            <a:off x="1326995" y="2572721"/>
            <a:ext cx="7205147" cy="13335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10349"/>
              </a:lnSpc>
            </a:pPr>
            <a:r>
              <a:rPr lang="en-US" sz="9000">
                <a:solidFill>
                  <a:srgbClr val="3B6254"/>
                </a:solidFill>
                <a:latin typeface="Bebas Neue Cyrillic"/>
                <a:ea typeface="Bebas Neue Cyrillic"/>
                <a:cs typeface="Bebas Neue Cyrillic"/>
                <a:sym typeface="Bebas Neue Cyrillic"/>
              </a:rPr>
              <a:t>Introduction</a:t>
            </a:r>
          </a:p>
        </p:txBody>
      </p:sp>
      <p:sp>
        <p:nvSpPr>
          <p:cNvPr name="TextBox 10" id="10"/>
          <p:cNvSpPr txBox="true"/>
          <p:nvPr/>
        </p:nvSpPr>
        <p:spPr>
          <a:xfrm rot="0">
            <a:off x="1048153" y="4539609"/>
            <a:ext cx="7205147" cy="143065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>
              <a:lnSpc>
                <a:spcPts val="3840"/>
              </a:lnSpc>
            </a:pPr>
            <a:r>
              <a:rPr lang="en-US" sz="2400" spc="48">
                <a:solidFill>
                  <a:srgbClr val="3B6254"/>
                </a:solidFill>
                <a:latin typeface="Be Vietnam"/>
                <a:ea typeface="Be Vietnam"/>
                <a:cs typeface="Be Vietnam"/>
                <a:sym typeface="Be Vietnam"/>
              </a:rPr>
              <a:t>xxxxxxxxx</a:t>
            </a:r>
          </a:p>
          <a:p>
            <a:pPr algn="just">
              <a:lnSpc>
                <a:spcPts val="3840"/>
              </a:lnSpc>
            </a:pPr>
            <a:r>
              <a:rPr lang="en-US" sz="2400" spc="48">
                <a:solidFill>
                  <a:srgbClr val="3B6254"/>
                </a:solidFill>
                <a:latin typeface="Be Vietnam"/>
                <a:ea typeface="Be Vietnam"/>
                <a:cs typeface="Be Vietnam"/>
                <a:sym typeface="Be Vietnam"/>
              </a:rPr>
              <a:t>xxxxxx</a:t>
            </a:r>
          </a:p>
          <a:p>
            <a:pPr algn="just" marL="0" indent="0" lvl="0">
              <a:lnSpc>
                <a:spcPts val="3840"/>
              </a:lnSpc>
            </a:pPr>
            <a:r>
              <a:rPr lang="en-US" sz="2400" spc="48">
                <a:solidFill>
                  <a:srgbClr val="3B6254"/>
                </a:solidFill>
                <a:latin typeface="Be Vietnam"/>
                <a:ea typeface="Be Vietnam"/>
                <a:cs typeface="Be Vietnam"/>
                <a:sym typeface="Be Vietnam"/>
              </a:rPr>
              <a:t>xxxx</a:t>
            </a:r>
          </a:p>
        </p:txBody>
      </p:sp>
      <p:sp>
        <p:nvSpPr>
          <p:cNvPr name="Freeform 11" id="11"/>
          <p:cNvSpPr/>
          <p:nvPr/>
        </p:nvSpPr>
        <p:spPr>
          <a:xfrm flipH="false" flipV="false" rot="0">
            <a:off x="0" y="7253938"/>
            <a:ext cx="2024569" cy="3033062"/>
          </a:xfrm>
          <a:custGeom>
            <a:avLst/>
            <a:gdLst/>
            <a:ahLst/>
            <a:cxnLst/>
            <a:rect r="r" b="b" t="t" l="l"/>
            <a:pathLst>
              <a:path h="3033062" w="2024569">
                <a:moveTo>
                  <a:pt x="0" y="0"/>
                </a:moveTo>
                <a:lnTo>
                  <a:pt x="2024569" y="0"/>
                </a:lnTo>
                <a:lnTo>
                  <a:pt x="2024569" y="3033062"/>
                </a:lnTo>
                <a:lnTo>
                  <a:pt x="0" y="3033062"/>
                </a:lnTo>
                <a:lnTo>
                  <a:pt x="0" y="0"/>
                </a:lnTo>
                <a:close/>
              </a:path>
            </a:pathLst>
          </a:custGeom>
          <a:blipFill>
            <a:blip r:embed="rId10"/>
            <a:stretch>
              <a:fillRect l="0" t="0" r="0" b="0"/>
            </a:stretch>
          </a:blipFill>
        </p:spPr>
      </p:sp>
      <p:grpSp>
        <p:nvGrpSpPr>
          <p:cNvPr name="Group 12" id="12"/>
          <p:cNvGrpSpPr/>
          <p:nvPr/>
        </p:nvGrpSpPr>
        <p:grpSpPr>
          <a:xfrm rot="0">
            <a:off x="13480883" y="-417529"/>
            <a:ext cx="4573551" cy="2181192"/>
            <a:chOff x="0" y="0"/>
            <a:chExt cx="6098069" cy="2908256"/>
          </a:xfrm>
        </p:grpSpPr>
        <p:sp>
          <p:nvSpPr>
            <p:cNvPr name="Freeform 13" id="13"/>
            <p:cNvSpPr/>
            <p:nvPr/>
          </p:nvSpPr>
          <p:spPr>
            <a:xfrm flipH="false" flipV="false" rot="0">
              <a:off x="1157356" y="1031406"/>
              <a:ext cx="4940713" cy="1876849"/>
            </a:xfrm>
            <a:custGeom>
              <a:avLst/>
              <a:gdLst/>
              <a:ahLst/>
              <a:cxnLst/>
              <a:rect r="r" b="b" t="t" l="l"/>
              <a:pathLst>
                <a:path h="1876849" w="4940713">
                  <a:moveTo>
                    <a:pt x="0" y="0"/>
                  </a:moveTo>
                  <a:lnTo>
                    <a:pt x="4940713" y="0"/>
                  </a:lnTo>
                  <a:lnTo>
                    <a:pt x="4940713" y="1876850"/>
                  </a:lnTo>
                  <a:lnTo>
                    <a:pt x="0" y="187685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1"/>
              <a:stretch>
                <a:fillRect l="0" t="0" r="0" b="0"/>
              </a:stretch>
            </a:blipFill>
          </p:spPr>
        </p:sp>
        <p:sp>
          <p:nvSpPr>
            <p:cNvPr name="Freeform 14" id="14"/>
            <p:cNvSpPr/>
            <p:nvPr/>
          </p:nvSpPr>
          <p:spPr>
            <a:xfrm flipH="false" flipV="false" rot="0">
              <a:off x="2932868" y="1338314"/>
              <a:ext cx="526971" cy="351314"/>
            </a:xfrm>
            <a:custGeom>
              <a:avLst/>
              <a:gdLst/>
              <a:ahLst/>
              <a:cxnLst/>
              <a:rect r="r" b="b" t="t" l="l"/>
              <a:pathLst>
                <a:path h="351314" w="526971">
                  <a:moveTo>
                    <a:pt x="0" y="0"/>
                  </a:moveTo>
                  <a:lnTo>
                    <a:pt x="526971" y="0"/>
                  </a:lnTo>
                  <a:lnTo>
                    <a:pt x="526971" y="351314"/>
                  </a:lnTo>
                  <a:lnTo>
                    <a:pt x="0" y="35131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2"/>
              <a:stretch>
                <a:fillRect l="0" t="0" r="0" b="0"/>
              </a:stretch>
            </a:blipFill>
          </p:spPr>
        </p:sp>
        <p:sp>
          <p:nvSpPr>
            <p:cNvPr name="Freeform 15" id="15"/>
            <p:cNvSpPr/>
            <p:nvPr/>
          </p:nvSpPr>
          <p:spPr>
            <a:xfrm flipH="false" flipV="false" rot="-1239646">
              <a:off x="231736" y="321530"/>
              <a:ext cx="2132853" cy="1702342"/>
            </a:xfrm>
            <a:custGeom>
              <a:avLst/>
              <a:gdLst/>
              <a:ahLst/>
              <a:cxnLst/>
              <a:rect r="r" b="b" t="t" l="l"/>
              <a:pathLst>
                <a:path h="1702342" w="2132853">
                  <a:moveTo>
                    <a:pt x="0" y="0"/>
                  </a:moveTo>
                  <a:lnTo>
                    <a:pt x="2132853" y="0"/>
                  </a:lnTo>
                  <a:lnTo>
                    <a:pt x="2132853" y="1702342"/>
                  </a:lnTo>
                  <a:lnTo>
                    <a:pt x="0" y="170234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3">
                <a:alphaModFix amt="95000"/>
              </a:blip>
              <a:stretch>
                <a:fillRect l="-27461" t="-13535" r="-24239" b="-29014"/>
              </a:stretch>
            </a:blipFill>
          </p:spPr>
        </p:sp>
      </p:grpSp>
      <p:grpSp>
        <p:nvGrpSpPr>
          <p:cNvPr name="Group 16" id="16"/>
          <p:cNvGrpSpPr/>
          <p:nvPr/>
        </p:nvGrpSpPr>
        <p:grpSpPr>
          <a:xfrm rot="0">
            <a:off x="13447032" y="7967344"/>
            <a:ext cx="4786828" cy="2017083"/>
            <a:chOff x="0" y="0"/>
            <a:chExt cx="6382438" cy="2689445"/>
          </a:xfrm>
        </p:grpSpPr>
        <p:sp>
          <p:nvSpPr>
            <p:cNvPr name="Freeform 17" id="17"/>
            <p:cNvSpPr/>
            <p:nvPr/>
          </p:nvSpPr>
          <p:spPr>
            <a:xfrm flipH="false" flipV="false" rot="0">
              <a:off x="4391544" y="1547297"/>
              <a:ext cx="1512924" cy="1009472"/>
            </a:xfrm>
            <a:custGeom>
              <a:avLst/>
              <a:gdLst/>
              <a:ahLst/>
              <a:cxnLst/>
              <a:rect r="r" b="b" t="t" l="l"/>
              <a:pathLst>
                <a:path h="1009472" w="1512924">
                  <a:moveTo>
                    <a:pt x="0" y="0"/>
                  </a:moveTo>
                  <a:lnTo>
                    <a:pt x="1512925" y="0"/>
                  </a:lnTo>
                  <a:lnTo>
                    <a:pt x="1512925" y="1009473"/>
                  </a:lnTo>
                  <a:lnTo>
                    <a:pt x="0" y="100947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4"/>
              <a:stretch>
                <a:fillRect l="0" t="0" r="0" b="0"/>
              </a:stretch>
            </a:blipFill>
          </p:spPr>
        </p:sp>
        <p:sp>
          <p:nvSpPr>
            <p:cNvPr name="Freeform 18" id="18"/>
            <p:cNvSpPr/>
            <p:nvPr/>
          </p:nvSpPr>
          <p:spPr>
            <a:xfrm flipH="false" flipV="false" rot="0">
              <a:off x="1275129" y="1489568"/>
              <a:ext cx="1019895" cy="1199876"/>
            </a:xfrm>
            <a:custGeom>
              <a:avLst/>
              <a:gdLst/>
              <a:ahLst/>
              <a:cxnLst/>
              <a:rect r="r" b="b" t="t" l="l"/>
              <a:pathLst>
                <a:path h="1199876" w="1019895">
                  <a:moveTo>
                    <a:pt x="0" y="0"/>
                  </a:moveTo>
                  <a:lnTo>
                    <a:pt x="1019895" y="0"/>
                  </a:lnTo>
                  <a:lnTo>
                    <a:pt x="1019895" y="1199877"/>
                  </a:lnTo>
                  <a:lnTo>
                    <a:pt x="0" y="119987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5"/>
              <a:stretch>
                <a:fillRect l="0" t="0" r="0" b="0"/>
              </a:stretch>
            </a:blipFill>
          </p:spPr>
        </p:sp>
        <p:sp>
          <p:nvSpPr>
            <p:cNvPr name="Freeform 19" id="19"/>
            <p:cNvSpPr/>
            <p:nvPr/>
          </p:nvSpPr>
          <p:spPr>
            <a:xfrm flipH="false" flipV="false" rot="0">
              <a:off x="0" y="1489568"/>
              <a:ext cx="890926" cy="1090459"/>
            </a:xfrm>
            <a:custGeom>
              <a:avLst/>
              <a:gdLst/>
              <a:ahLst/>
              <a:cxnLst/>
              <a:rect r="r" b="b" t="t" l="l"/>
              <a:pathLst>
                <a:path h="1090459" w="890926">
                  <a:moveTo>
                    <a:pt x="0" y="0"/>
                  </a:moveTo>
                  <a:lnTo>
                    <a:pt x="890926" y="0"/>
                  </a:lnTo>
                  <a:lnTo>
                    <a:pt x="890926" y="1090459"/>
                  </a:lnTo>
                  <a:lnTo>
                    <a:pt x="0" y="109045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6"/>
              <a:stretch>
                <a:fillRect l="0" t="-5756" r="0" b="0"/>
              </a:stretch>
            </a:blipFill>
          </p:spPr>
        </p:sp>
        <p:sp>
          <p:nvSpPr>
            <p:cNvPr name="Freeform 20" id="20"/>
            <p:cNvSpPr/>
            <p:nvPr/>
          </p:nvSpPr>
          <p:spPr>
            <a:xfrm flipH="false" flipV="false" rot="0">
              <a:off x="2679227" y="1584770"/>
              <a:ext cx="1407517" cy="995257"/>
            </a:xfrm>
            <a:custGeom>
              <a:avLst/>
              <a:gdLst/>
              <a:ahLst/>
              <a:cxnLst/>
              <a:rect r="r" b="b" t="t" l="l"/>
              <a:pathLst>
                <a:path h="995257" w="1407517">
                  <a:moveTo>
                    <a:pt x="0" y="0"/>
                  </a:moveTo>
                  <a:lnTo>
                    <a:pt x="1407517" y="0"/>
                  </a:lnTo>
                  <a:lnTo>
                    <a:pt x="1407517" y="995257"/>
                  </a:lnTo>
                  <a:lnTo>
                    <a:pt x="0" y="99525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7"/>
              <a:stretch>
                <a:fillRect l="-21512" t="0" r="-19907" b="0"/>
              </a:stretch>
            </a:blipFill>
          </p:spPr>
        </p:sp>
        <p:sp>
          <p:nvSpPr>
            <p:cNvPr name="Freeform 21" id="21"/>
            <p:cNvSpPr/>
            <p:nvPr/>
          </p:nvSpPr>
          <p:spPr>
            <a:xfrm flipH="false" flipV="false" rot="1411353">
              <a:off x="4894366" y="223129"/>
              <a:ext cx="1335356" cy="1043310"/>
            </a:xfrm>
            <a:custGeom>
              <a:avLst/>
              <a:gdLst/>
              <a:ahLst/>
              <a:cxnLst/>
              <a:rect r="r" b="b" t="t" l="l"/>
              <a:pathLst>
                <a:path h="1043310" w="1335356">
                  <a:moveTo>
                    <a:pt x="0" y="0"/>
                  </a:moveTo>
                  <a:lnTo>
                    <a:pt x="1335356" y="0"/>
                  </a:lnTo>
                  <a:lnTo>
                    <a:pt x="1335356" y="1043310"/>
                  </a:lnTo>
                  <a:lnTo>
                    <a:pt x="0" y="104331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8"/>
              <a:stretch>
                <a:fillRect l="-25876" t="-32571" r="-35582" b="-39210"/>
              </a:stretch>
            </a:blipFill>
          </p:spPr>
        </p:sp>
      </p:grpSp>
    </p:spTree>
  </p:cSld>
  <p:clrMapOvr>
    <a:masterClrMapping/>
  </p:clrMapOvr>
</p:sld>
</file>

<file path=ppt/slides/slide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-920372" y="5412991"/>
            <a:ext cx="2890980" cy="2927575"/>
          </a:xfrm>
          <a:custGeom>
            <a:avLst/>
            <a:gdLst/>
            <a:ahLst/>
            <a:cxnLst/>
            <a:rect r="r" b="b" t="t" l="l"/>
            <a:pathLst>
              <a:path h="2927575" w="2890980">
                <a:moveTo>
                  <a:pt x="0" y="0"/>
                </a:moveTo>
                <a:lnTo>
                  <a:pt x="2890980" y="0"/>
                </a:lnTo>
                <a:lnTo>
                  <a:pt x="2890980" y="2927575"/>
                </a:lnTo>
                <a:lnTo>
                  <a:pt x="0" y="292757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3" id="3"/>
          <p:cNvGrpSpPr/>
          <p:nvPr/>
        </p:nvGrpSpPr>
        <p:grpSpPr>
          <a:xfrm rot="0">
            <a:off x="2004047" y="4236954"/>
            <a:ext cx="3947544" cy="3573812"/>
            <a:chOff x="0" y="0"/>
            <a:chExt cx="5580380" cy="5052060"/>
          </a:xfrm>
        </p:grpSpPr>
        <p:sp>
          <p:nvSpPr>
            <p:cNvPr name="Freeform 4" id="4"/>
            <p:cNvSpPr/>
            <p:nvPr/>
          </p:nvSpPr>
          <p:spPr>
            <a:xfrm flipH="false" flipV="false" rot="0">
              <a:off x="-635000" y="-673100"/>
              <a:ext cx="6488430" cy="6027420"/>
            </a:xfrm>
            <a:custGeom>
              <a:avLst/>
              <a:gdLst/>
              <a:ahLst/>
              <a:cxnLst/>
              <a:rect r="r" b="b" t="t" l="l"/>
              <a:pathLst>
                <a:path h="6027420" w="6488430">
                  <a:moveTo>
                    <a:pt x="5344160" y="1055370"/>
                  </a:moveTo>
                  <a:cubicBezTo>
                    <a:pt x="4573270" y="651510"/>
                    <a:pt x="3856990" y="1112520"/>
                    <a:pt x="3284220" y="1112520"/>
                  </a:cubicBezTo>
                  <a:cubicBezTo>
                    <a:pt x="2839720" y="1112520"/>
                    <a:pt x="2001520" y="0"/>
                    <a:pt x="1000760" y="1314450"/>
                  </a:cubicBezTo>
                  <a:cubicBezTo>
                    <a:pt x="0" y="2628900"/>
                    <a:pt x="1247140" y="3865880"/>
                    <a:pt x="2368550" y="4946650"/>
                  </a:cubicBezTo>
                  <a:cubicBezTo>
                    <a:pt x="3489960" y="6027420"/>
                    <a:pt x="5013960" y="6009640"/>
                    <a:pt x="5894070" y="4725670"/>
                  </a:cubicBezTo>
                  <a:cubicBezTo>
                    <a:pt x="6488430" y="3859530"/>
                    <a:pt x="6229350" y="1520190"/>
                    <a:pt x="5344160" y="105537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12700" cap="sq">
              <a:solidFill>
                <a:srgbClr val="000000"/>
              </a:solidFill>
              <a:prstDash val="solid"/>
              <a:miter/>
            </a:ln>
          </p:spPr>
        </p:sp>
      </p:grpSp>
      <p:grpSp>
        <p:nvGrpSpPr>
          <p:cNvPr name="Group 5" id="5"/>
          <p:cNvGrpSpPr/>
          <p:nvPr/>
        </p:nvGrpSpPr>
        <p:grpSpPr>
          <a:xfrm rot="0">
            <a:off x="6922334" y="4236954"/>
            <a:ext cx="3947544" cy="3573812"/>
            <a:chOff x="0" y="0"/>
            <a:chExt cx="5580380" cy="5052060"/>
          </a:xfrm>
        </p:grpSpPr>
        <p:sp>
          <p:nvSpPr>
            <p:cNvPr name="Freeform 6" id="6"/>
            <p:cNvSpPr/>
            <p:nvPr/>
          </p:nvSpPr>
          <p:spPr>
            <a:xfrm flipH="false" flipV="false" rot="0">
              <a:off x="-635000" y="-673100"/>
              <a:ext cx="6488430" cy="6027420"/>
            </a:xfrm>
            <a:custGeom>
              <a:avLst/>
              <a:gdLst/>
              <a:ahLst/>
              <a:cxnLst/>
              <a:rect r="r" b="b" t="t" l="l"/>
              <a:pathLst>
                <a:path h="6027420" w="6488430">
                  <a:moveTo>
                    <a:pt x="5344160" y="1055370"/>
                  </a:moveTo>
                  <a:cubicBezTo>
                    <a:pt x="4573270" y="651510"/>
                    <a:pt x="3856990" y="1112520"/>
                    <a:pt x="3284220" y="1112520"/>
                  </a:cubicBezTo>
                  <a:cubicBezTo>
                    <a:pt x="2839720" y="1112520"/>
                    <a:pt x="2001520" y="0"/>
                    <a:pt x="1000760" y="1314450"/>
                  </a:cubicBezTo>
                  <a:cubicBezTo>
                    <a:pt x="0" y="2628900"/>
                    <a:pt x="1247140" y="3865880"/>
                    <a:pt x="2368550" y="4946650"/>
                  </a:cubicBezTo>
                  <a:cubicBezTo>
                    <a:pt x="3489960" y="6027420"/>
                    <a:pt x="5013960" y="6009640"/>
                    <a:pt x="5894070" y="4725670"/>
                  </a:cubicBezTo>
                  <a:cubicBezTo>
                    <a:pt x="6488430" y="3859530"/>
                    <a:pt x="6229350" y="1520190"/>
                    <a:pt x="5344160" y="105537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12700" cap="sq">
              <a:solidFill>
                <a:srgbClr val="000000"/>
              </a:solidFill>
              <a:prstDash val="solid"/>
              <a:miter/>
            </a:ln>
          </p:spPr>
        </p:sp>
      </p:grpSp>
      <p:grpSp>
        <p:nvGrpSpPr>
          <p:cNvPr name="Group 7" id="7"/>
          <p:cNvGrpSpPr/>
          <p:nvPr/>
        </p:nvGrpSpPr>
        <p:grpSpPr>
          <a:xfrm rot="0">
            <a:off x="12029004" y="4236954"/>
            <a:ext cx="3947544" cy="3573812"/>
            <a:chOff x="0" y="0"/>
            <a:chExt cx="5580380" cy="5052060"/>
          </a:xfrm>
        </p:grpSpPr>
        <p:sp>
          <p:nvSpPr>
            <p:cNvPr name="Freeform 8" id="8"/>
            <p:cNvSpPr/>
            <p:nvPr/>
          </p:nvSpPr>
          <p:spPr>
            <a:xfrm flipH="false" flipV="false" rot="0">
              <a:off x="-635000" y="-673100"/>
              <a:ext cx="6488430" cy="6027420"/>
            </a:xfrm>
            <a:custGeom>
              <a:avLst/>
              <a:gdLst/>
              <a:ahLst/>
              <a:cxnLst/>
              <a:rect r="r" b="b" t="t" l="l"/>
              <a:pathLst>
                <a:path h="6027420" w="6488430">
                  <a:moveTo>
                    <a:pt x="5344160" y="1055370"/>
                  </a:moveTo>
                  <a:cubicBezTo>
                    <a:pt x="4573270" y="651510"/>
                    <a:pt x="3856990" y="1112520"/>
                    <a:pt x="3284220" y="1112520"/>
                  </a:cubicBezTo>
                  <a:cubicBezTo>
                    <a:pt x="2839720" y="1112520"/>
                    <a:pt x="2001520" y="0"/>
                    <a:pt x="1000760" y="1314450"/>
                  </a:cubicBezTo>
                  <a:cubicBezTo>
                    <a:pt x="0" y="2628900"/>
                    <a:pt x="1247140" y="3865880"/>
                    <a:pt x="2368550" y="4946650"/>
                  </a:cubicBezTo>
                  <a:cubicBezTo>
                    <a:pt x="3489960" y="6027420"/>
                    <a:pt x="5013960" y="6009640"/>
                    <a:pt x="5894070" y="4725670"/>
                  </a:cubicBezTo>
                  <a:cubicBezTo>
                    <a:pt x="6488430" y="3859530"/>
                    <a:pt x="6229350" y="1520190"/>
                    <a:pt x="5344160" y="105537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12700" cap="sq">
              <a:solidFill>
                <a:srgbClr val="000000"/>
              </a:solidFill>
              <a:prstDash val="solid"/>
              <a:miter/>
            </a:ln>
          </p:spPr>
        </p:sp>
      </p:grpSp>
      <p:sp>
        <p:nvSpPr>
          <p:cNvPr name="TextBox 9" id="9"/>
          <p:cNvSpPr txBox="true"/>
          <p:nvPr/>
        </p:nvSpPr>
        <p:spPr>
          <a:xfrm rot="0">
            <a:off x="1028700" y="1716479"/>
            <a:ext cx="4437321" cy="13335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10349"/>
              </a:lnSpc>
            </a:pPr>
            <a:r>
              <a:rPr lang="en-US" sz="9000">
                <a:solidFill>
                  <a:srgbClr val="3B6254"/>
                </a:solidFill>
                <a:latin typeface="Bebas Neue Cyrillic"/>
                <a:ea typeface="Bebas Neue Cyrillic"/>
                <a:cs typeface="Bebas Neue Cyrillic"/>
                <a:sym typeface="Bebas Neue Cyrillic"/>
              </a:rPr>
              <a:t>Objetivos</a:t>
            </a:r>
          </a:p>
        </p:txBody>
      </p:sp>
      <p:sp>
        <p:nvSpPr>
          <p:cNvPr name="TextBox 10" id="10"/>
          <p:cNvSpPr txBox="true"/>
          <p:nvPr/>
        </p:nvSpPr>
        <p:spPr>
          <a:xfrm rot="0">
            <a:off x="6113237" y="2105953"/>
            <a:ext cx="9002769" cy="143072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 marL="0" indent="0" lvl="0">
              <a:lnSpc>
                <a:spcPts val="3840"/>
              </a:lnSpc>
            </a:pPr>
            <a:r>
              <a:rPr lang="en-US" sz="2400" spc="48">
                <a:solidFill>
                  <a:srgbClr val="3B6254"/>
                </a:solidFill>
                <a:latin typeface="Be Vietnam"/>
                <a:ea typeface="Be Vietnam"/>
                <a:cs typeface="Be Vietnam"/>
                <a:sym typeface="Be Vietnam"/>
              </a:rPr>
              <a:t>Lorem ipsum dolor sit amet, consectetur adipiscing elit, sed do eiusmod tempor incididunt ut labore et dolore magna aliqua. Ut enim ad minim veniam.</a:t>
            </a:r>
          </a:p>
        </p:txBody>
      </p:sp>
      <p:sp>
        <p:nvSpPr>
          <p:cNvPr name="TextBox 11" id="11"/>
          <p:cNvSpPr txBox="true"/>
          <p:nvPr/>
        </p:nvSpPr>
        <p:spPr>
          <a:xfrm rot="0">
            <a:off x="2890980" y="8359603"/>
            <a:ext cx="3060610" cy="46799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680"/>
              </a:lnSpc>
            </a:pPr>
            <a:r>
              <a:rPr lang="en-US" b="true" sz="3200" spc="-96">
                <a:solidFill>
                  <a:srgbClr val="000000"/>
                </a:solidFill>
                <a:latin typeface="Be Vietnam Ultra-Bold"/>
                <a:ea typeface="Be Vietnam Ultra-Bold"/>
                <a:cs typeface="Be Vietnam Ultra-Bold"/>
                <a:sym typeface="Be Vietnam Ultra-Bold"/>
              </a:rPr>
              <a:t>xxxx</a:t>
            </a:r>
          </a:p>
        </p:txBody>
      </p:sp>
      <p:sp>
        <p:nvSpPr>
          <p:cNvPr name="TextBox 12" id="12"/>
          <p:cNvSpPr txBox="true"/>
          <p:nvPr/>
        </p:nvSpPr>
        <p:spPr>
          <a:xfrm rot="0">
            <a:off x="7809268" y="8359603"/>
            <a:ext cx="3060610" cy="46799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680"/>
              </a:lnSpc>
            </a:pPr>
            <a:r>
              <a:rPr lang="en-US" b="true" sz="3200" spc="-96">
                <a:solidFill>
                  <a:srgbClr val="000000"/>
                </a:solidFill>
                <a:latin typeface="Be Vietnam Ultra-Bold"/>
                <a:ea typeface="Be Vietnam Ultra-Bold"/>
                <a:cs typeface="Be Vietnam Ultra-Bold"/>
                <a:sym typeface="Be Vietnam Ultra-Bold"/>
              </a:rPr>
              <a:t>xxxx</a:t>
            </a:r>
          </a:p>
        </p:txBody>
      </p:sp>
      <p:sp>
        <p:nvSpPr>
          <p:cNvPr name="TextBox 13" id="13"/>
          <p:cNvSpPr txBox="true"/>
          <p:nvPr/>
        </p:nvSpPr>
        <p:spPr>
          <a:xfrm rot="0">
            <a:off x="12915937" y="8359603"/>
            <a:ext cx="3060610" cy="46799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680"/>
              </a:lnSpc>
            </a:pPr>
            <a:r>
              <a:rPr lang="en-US" b="true" sz="3200" spc="-96">
                <a:solidFill>
                  <a:srgbClr val="000000"/>
                </a:solidFill>
                <a:latin typeface="Be Vietnam Ultra-Bold"/>
                <a:ea typeface="Be Vietnam Ultra-Bold"/>
                <a:cs typeface="Be Vietnam Ultra-Bold"/>
                <a:sym typeface="Be Vietnam Ultra-Bold"/>
              </a:rPr>
              <a:t>xxxx</a:t>
            </a:r>
          </a:p>
        </p:txBody>
      </p:sp>
      <p:sp>
        <p:nvSpPr>
          <p:cNvPr name="Freeform 14" id="14"/>
          <p:cNvSpPr/>
          <p:nvPr/>
        </p:nvSpPr>
        <p:spPr>
          <a:xfrm flipH="false" flipV="false" rot="0">
            <a:off x="0" y="7253938"/>
            <a:ext cx="2024569" cy="3033062"/>
          </a:xfrm>
          <a:custGeom>
            <a:avLst/>
            <a:gdLst/>
            <a:ahLst/>
            <a:cxnLst/>
            <a:rect r="r" b="b" t="t" l="l"/>
            <a:pathLst>
              <a:path h="3033062" w="2024569">
                <a:moveTo>
                  <a:pt x="0" y="0"/>
                </a:moveTo>
                <a:lnTo>
                  <a:pt x="2024569" y="0"/>
                </a:lnTo>
                <a:lnTo>
                  <a:pt x="2024569" y="3033062"/>
                </a:lnTo>
                <a:lnTo>
                  <a:pt x="0" y="3033062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0" t="0" r="0" b="0"/>
            </a:stretch>
          </a:blipFill>
        </p:spPr>
      </p:sp>
      <p:grpSp>
        <p:nvGrpSpPr>
          <p:cNvPr name="Group 15" id="15"/>
          <p:cNvGrpSpPr/>
          <p:nvPr/>
        </p:nvGrpSpPr>
        <p:grpSpPr>
          <a:xfrm rot="0">
            <a:off x="13480883" y="-417529"/>
            <a:ext cx="4573551" cy="2181192"/>
            <a:chOff x="0" y="0"/>
            <a:chExt cx="6098069" cy="2908256"/>
          </a:xfrm>
        </p:grpSpPr>
        <p:sp>
          <p:nvSpPr>
            <p:cNvPr name="Freeform 16" id="16"/>
            <p:cNvSpPr/>
            <p:nvPr/>
          </p:nvSpPr>
          <p:spPr>
            <a:xfrm flipH="false" flipV="false" rot="0">
              <a:off x="1157356" y="1031406"/>
              <a:ext cx="4940713" cy="1876849"/>
            </a:xfrm>
            <a:custGeom>
              <a:avLst/>
              <a:gdLst/>
              <a:ahLst/>
              <a:cxnLst/>
              <a:rect r="r" b="b" t="t" l="l"/>
              <a:pathLst>
                <a:path h="1876849" w="4940713">
                  <a:moveTo>
                    <a:pt x="0" y="0"/>
                  </a:moveTo>
                  <a:lnTo>
                    <a:pt x="4940713" y="0"/>
                  </a:lnTo>
                  <a:lnTo>
                    <a:pt x="4940713" y="1876850"/>
                  </a:lnTo>
                  <a:lnTo>
                    <a:pt x="0" y="187685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/>
              <a:stretch>
                <a:fillRect l="0" t="0" r="0" b="0"/>
              </a:stretch>
            </a:blipFill>
          </p:spPr>
        </p:sp>
        <p:sp>
          <p:nvSpPr>
            <p:cNvPr name="Freeform 17" id="17"/>
            <p:cNvSpPr/>
            <p:nvPr/>
          </p:nvSpPr>
          <p:spPr>
            <a:xfrm flipH="false" flipV="false" rot="0">
              <a:off x="2932868" y="1338314"/>
              <a:ext cx="526971" cy="351314"/>
            </a:xfrm>
            <a:custGeom>
              <a:avLst/>
              <a:gdLst/>
              <a:ahLst/>
              <a:cxnLst/>
              <a:rect r="r" b="b" t="t" l="l"/>
              <a:pathLst>
                <a:path h="351314" w="526971">
                  <a:moveTo>
                    <a:pt x="0" y="0"/>
                  </a:moveTo>
                  <a:lnTo>
                    <a:pt x="526971" y="0"/>
                  </a:lnTo>
                  <a:lnTo>
                    <a:pt x="526971" y="351314"/>
                  </a:lnTo>
                  <a:lnTo>
                    <a:pt x="0" y="35131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/>
              <a:stretch>
                <a:fillRect l="0" t="0" r="0" b="0"/>
              </a:stretch>
            </a:blipFill>
          </p:spPr>
        </p:sp>
        <p:sp>
          <p:nvSpPr>
            <p:cNvPr name="Freeform 18" id="18"/>
            <p:cNvSpPr/>
            <p:nvPr/>
          </p:nvSpPr>
          <p:spPr>
            <a:xfrm flipH="false" flipV="false" rot="-1239646">
              <a:off x="231736" y="321530"/>
              <a:ext cx="2132853" cy="1702342"/>
            </a:xfrm>
            <a:custGeom>
              <a:avLst/>
              <a:gdLst/>
              <a:ahLst/>
              <a:cxnLst/>
              <a:rect r="r" b="b" t="t" l="l"/>
              <a:pathLst>
                <a:path h="1702342" w="2132853">
                  <a:moveTo>
                    <a:pt x="0" y="0"/>
                  </a:moveTo>
                  <a:lnTo>
                    <a:pt x="2132853" y="0"/>
                  </a:lnTo>
                  <a:lnTo>
                    <a:pt x="2132853" y="1702342"/>
                  </a:lnTo>
                  <a:lnTo>
                    <a:pt x="0" y="170234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>
                <a:alphaModFix amt="95000"/>
              </a:blip>
              <a:stretch>
                <a:fillRect l="-27461" t="-13535" r="-24239" b="-29014"/>
              </a:stretch>
            </a:blipFill>
          </p:spPr>
        </p:sp>
      </p:grpSp>
      <p:grpSp>
        <p:nvGrpSpPr>
          <p:cNvPr name="Group 19" id="19"/>
          <p:cNvGrpSpPr/>
          <p:nvPr/>
        </p:nvGrpSpPr>
        <p:grpSpPr>
          <a:xfrm rot="0">
            <a:off x="13480883" y="8248916"/>
            <a:ext cx="4786828" cy="2017083"/>
            <a:chOff x="0" y="0"/>
            <a:chExt cx="6382438" cy="2689445"/>
          </a:xfrm>
        </p:grpSpPr>
        <p:sp>
          <p:nvSpPr>
            <p:cNvPr name="Freeform 20" id="20"/>
            <p:cNvSpPr/>
            <p:nvPr/>
          </p:nvSpPr>
          <p:spPr>
            <a:xfrm flipH="false" flipV="false" rot="0">
              <a:off x="4391544" y="1547297"/>
              <a:ext cx="1512924" cy="1009472"/>
            </a:xfrm>
            <a:custGeom>
              <a:avLst/>
              <a:gdLst/>
              <a:ahLst/>
              <a:cxnLst/>
              <a:rect r="r" b="b" t="t" l="l"/>
              <a:pathLst>
                <a:path h="1009472" w="1512924">
                  <a:moveTo>
                    <a:pt x="0" y="0"/>
                  </a:moveTo>
                  <a:lnTo>
                    <a:pt x="1512925" y="0"/>
                  </a:lnTo>
                  <a:lnTo>
                    <a:pt x="1512925" y="1009473"/>
                  </a:lnTo>
                  <a:lnTo>
                    <a:pt x="0" y="100947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/>
              <a:stretch>
                <a:fillRect l="0" t="0" r="0" b="0"/>
              </a:stretch>
            </a:blipFill>
          </p:spPr>
        </p:sp>
        <p:sp>
          <p:nvSpPr>
            <p:cNvPr name="Freeform 21" id="21"/>
            <p:cNvSpPr/>
            <p:nvPr/>
          </p:nvSpPr>
          <p:spPr>
            <a:xfrm flipH="false" flipV="false" rot="0">
              <a:off x="1275129" y="1489568"/>
              <a:ext cx="1019895" cy="1199876"/>
            </a:xfrm>
            <a:custGeom>
              <a:avLst/>
              <a:gdLst/>
              <a:ahLst/>
              <a:cxnLst/>
              <a:rect r="r" b="b" t="t" l="l"/>
              <a:pathLst>
                <a:path h="1199876" w="1019895">
                  <a:moveTo>
                    <a:pt x="0" y="0"/>
                  </a:moveTo>
                  <a:lnTo>
                    <a:pt x="1019895" y="0"/>
                  </a:lnTo>
                  <a:lnTo>
                    <a:pt x="1019895" y="1199877"/>
                  </a:lnTo>
                  <a:lnTo>
                    <a:pt x="0" y="119987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9"/>
              <a:stretch>
                <a:fillRect l="0" t="0" r="0" b="0"/>
              </a:stretch>
            </a:blipFill>
          </p:spPr>
        </p:sp>
        <p:sp>
          <p:nvSpPr>
            <p:cNvPr name="Freeform 22" id="22"/>
            <p:cNvSpPr/>
            <p:nvPr/>
          </p:nvSpPr>
          <p:spPr>
            <a:xfrm flipH="false" flipV="false" rot="0">
              <a:off x="0" y="1489568"/>
              <a:ext cx="890926" cy="1090459"/>
            </a:xfrm>
            <a:custGeom>
              <a:avLst/>
              <a:gdLst/>
              <a:ahLst/>
              <a:cxnLst/>
              <a:rect r="r" b="b" t="t" l="l"/>
              <a:pathLst>
                <a:path h="1090459" w="890926">
                  <a:moveTo>
                    <a:pt x="0" y="0"/>
                  </a:moveTo>
                  <a:lnTo>
                    <a:pt x="890926" y="0"/>
                  </a:lnTo>
                  <a:lnTo>
                    <a:pt x="890926" y="1090459"/>
                  </a:lnTo>
                  <a:lnTo>
                    <a:pt x="0" y="109045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0"/>
              <a:stretch>
                <a:fillRect l="0" t="-5756" r="0" b="0"/>
              </a:stretch>
            </a:blipFill>
          </p:spPr>
        </p:sp>
        <p:sp>
          <p:nvSpPr>
            <p:cNvPr name="Freeform 23" id="23"/>
            <p:cNvSpPr/>
            <p:nvPr/>
          </p:nvSpPr>
          <p:spPr>
            <a:xfrm flipH="false" flipV="false" rot="0">
              <a:off x="2679227" y="1584770"/>
              <a:ext cx="1407517" cy="995257"/>
            </a:xfrm>
            <a:custGeom>
              <a:avLst/>
              <a:gdLst/>
              <a:ahLst/>
              <a:cxnLst/>
              <a:rect r="r" b="b" t="t" l="l"/>
              <a:pathLst>
                <a:path h="995257" w="1407517">
                  <a:moveTo>
                    <a:pt x="0" y="0"/>
                  </a:moveTo>
                  <a:lnTo>
                    <a:pt x="1407517" y="0"/>
                  </a:lnTo>
                  <a:lnTo>
                    <a:pt x="1407517" y="995257"/>
                  </a:lnTo>
                  <a:lnTo>
                    <a:pt x="0" y="99525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1"/>
              <a:stretch>
                <a:fillRect l="-21512" t="0" r="-19907" b="0"/>
              </a:stretch>
            </a:blipFill>
          </p:spPr>
        </p:sp>
        <p:sp>
          <p:nvSpPr>
            <p:cNvPr name="Freeform 24" id="24"/>
            <p:cNvSpPr/>
            <p:nvPr/>
          </p:nvSpPr>
          <p:spPr>
            <a:xfrm flipH="false" flipV="false" rot="1411353">
              <a:off x="4894366" y="223129"/>
              <a:ext cx="1335356" cy="1043310"/>
            </a:xfrm>
            <a:custGeom>
              <a:avLst/>
              <a:gdLst/>
              <a:ahLst/>
              <a:cxnLst/>
              <a:rect r="r" b="b" t="t" l="l"/>
              <a:pathLst>
                <a:path h="1043310" w="1335356">
                  <a:moveTo>
                    <a:pt x="0" y="0"/>
                  </a:moveTo>
                  <a:lnTo>
                    <a:pt x="1335356" y="0"/>
                  </a:lnTo>
                  <a:lnTo>
                    <a:pt x="1335356" y="1043310"/>
                  </a:lnTo>
                  <a:lnTo>
                    <a:pt x="0" y="104331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2"/>
              <a:stretch>
                <a:fillRect l="-25876" t="-32571" r="-35582" b="-39210"/>
              </a:stretch>
            </a:blipFill>
          </p:spPr>
        </p:sp>
      </p:grpSp>
    </p:spTree>
  </p:cSld>
  <p:clrMapOvr>
    <a:masterClrMapping/>
  </p:clrMapOvr>
</p:sld>
</file>

<file path=ppt/slides/slide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4374984" y="0"/>
            <a:ext cx="2459824" cy="2494118"/>
          </a:xfrm>
          <a:custGeom>
            <a:avLst/>
            <a:gdLst/>
            <a:ahLst/>
            <a:cxnLst/>
            <a:rect r="r" b="b" t="t" l="l"/>
            <a:pathLst>
              <a:path h="2494118" w="2459824">
                <a:moveTo>
                  <a:pt x="0" y="0"/>
                </a:moveTo>
                <a:lnTo>
                  <a:pt x="2459824" y="0"/>
                </a:lnTo>
                <a:lnTo>
                  <a:pt x="2459824" y="2494118"/>
                </a:lnTo>
                <a:lnTo>
                  <a:pt x="0" y="249411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2794993" y="9535794"/>
            <a:ext cx="1211623" cy="751206"/>
          </a:xfrm>
          <a:custGeom>
            <a:avLst/>
            <a:gdLst/>
            <a:ahLst/>
            <a:cxnLst/>
            <a:rect r="r" b="b" t="t" l="l"/>
            <a:pathLst>
              <a:path h="751206" w="1211623">
                <a:moveTo>
                  <a:pt x="0" y="0"/>
                </a:moveTo>
                <a:lnTo>
                  <a:pt x="1211623" y="0"/>
                </a:lnTo>
                <a:lnTo>
                  <a:pt x="1211623" y="751206"/>
                </a:lnTo>
                <a:lnTo>
                  <a:pt x="0" y="751206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  <a:ln cap="sq">
            <a:noFill/>
            <a:prstDash val="solid"/>
            <a:miter/>
          </a:ln>
        </p:spPr>
      </p:sp>
      <p:sp>
        <p:nvSpPr>
          <p:cNvPr name="Freeform 4" id="4"/>
          <p:cNvSpPr/>
          <p:nvPr/>
        </p:nvSpPr>
        <p:spPr>
          <a:xfrm flipH="true" flipV="false" rot="0">
            <a:off x="0" y="0"/>
            <a:ext cx="4006616" cy="2494118"/>
          </a:xfrm>
          <a:custGeom>
            <a:avLst/>
            <a:gdLst/>
            <a:ahLst/>
            <a:cxnLst/>
            <a:rect r="r" b="b" t="t" l="l"/>
            <a:pathLst>
              <a:path h="2494118" w="4006616">
                <a:moveTo>
                  <a:pt x="4006616" y="0"/>
                </a:moveTo>
                <a:lnTo>
                  <a:pt x="0" y="0"/>
                </a:lnTo>
                <a:lnTo>
                  <a:pt x="0" y="2494118"/>
                </a:lnTo>
                <a:lnTo>
                  <a:pt x="4006616" y="2494118"/>
                </a:lnTo>
                <a:lnTo>
                  <a:pt x="4006616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  <a:ln cap="sq">
            <a:noFill/>
            <a:prstDash val="solid"/>
            <a:miter/>
          </a:ln>
        </p:spPr>
      </p:sp>
      <p:sp>
        <p:nvSpPr>
          <p:cNvPr name="Freeform 5" id="5"/>
          <p:cNvSpPr/>
          <p:nvPr/>
        </p:nvSpPr>
        <p:spPr>
          <a:xfrm flipH="false" flipV="false" rot="0">
            <a:off x="6615487" y="9306299"/>
            <a:ext cx="1348408" cy="605098"/>
          </a:xfrm>
          <a:custGeom>
            <a:avLst/>
            <a:gdLst/>
            <a:ahLst/>
            <a:cxnLst/>
            <a:rect r="r" b="b" t="t" l="l"/>
            <a:pathLst>
              <a:path h="605098" w="1348408">
                <a:moveTo>
                  <a:pt x="0" y="0"/>
                </a:moveTo>
                <a:lnTo>
                  <a:pt x="1348408" y="0"/>
                </a:lnTo>
                <a:lnTo>
                  <a:pt x="1348408" y="605098"/>
                </a:lnTo>
                <a:lnTo>
                  <a:pt x="0" y="605098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6" id="6"/>
          <p:cNvSpPr txBox="true"/>
          <p:nvPr/>
        </p:nvSpPr>
        <p:spPr>
          <a:xfrm rot="0">
            <a:off x="1028700" y="3543184"/>
            <a:ext cx="5806108" cy="13335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10349"/>
              </a:lnSpc>
            </a:pPr>
            <a:r>
              <a:rPr lang="en-US" sz="9000">
                <a:solidFill>
                  <a:srgbClr val="3B6254"/>
                </a:solidFill>
                <a:latin typeface="Bebas Neue Cyrillic"/>
                <a:ea typeface="Bebas Neue Cyrillic"/>
                <a:cs typeface="Bebas Neue Cyrillic"/>
                <a:sym typeface="Bebas Neue Cyrillic"/>
              </a:rPr>
              <a:t>Marco teórico</a:t>
            </a:r>
          </a:p>
        </p:txBody>
      </p:sp>
      <p:sp>
        <p:nvSpPr>
          <p:cNvPr name="TextBox 7" id="7"/>
          <p:cNvSpPr txBox="true"/>
          <p:nvPr/>
        </p:nvSpPr>
        <p:spPr>
          <a:xfrm rot="0">
            <a:off x="9081489" y="3618082"/>
            <a:ext cx="8177811" cy="143065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>
              <a:lnSpc>
                <a:spcPts val="3840"/>
              </a:lnSpc>
            </a:pPr>
            <a:r>
              <a:rPr lang="en-US" sz="2400" spc="48">
                <a:solidFill>
                  <a:srgbClr val="3B6254"/>
                </a:solidFill>
                <a:latin typeface="Be Vietnam"/>
                <a:ea typeface="Be Vietnam"/>
                <a:cs typeface="Be Vietnam"/>
                <a:sym typeface="Be Vietnam"/>
              </a:rPr>
              <a:t>xxxxxx</a:t>
            </a:r>
          </a:p>
          <a:p>
            <a:pPr algn="just">
              <a:lnSpc>
                <a:spcPts val="3840"/>
              </a:lnSpc>
            </a:pPr>
            <a:r>
              <a:rPr lang="en-US" sz="2400" spc="48">
                <a:solidFill>
                  <a:srgbClr val="3B6254"/>
                </a:solidFill>
                <a:latin typeface="Be Vietnam"/>
                <a:ea typeface="Be Vietnam"/>
                <a:cs typeface="Be Vietnam"/>
                <a:sym typeface="Be Vietnam"/>
              </a:rPr>
              <a:t>xxxx</a:t>
            </a:r>
          </a:p>
          <a:p>
            <a:pPr algn="just" marL="0" indent="0" lvl="0">
              <a:lnSpc>
                <a:spcPts val="3840"/>
              </a:lnSpc>
            </a:pPr>
            <a:r>
              <a:rPr lang="en-US" sz="2400" spc="48">
                <a:solidFill>
                  <a:srgbClr val="3B6254"/>
                </a:solidFill>
                <a:latin typeface="Be Vietnam"/>
                <a:ea typeface="Be Vietnam"/>
                <a:cs typeface="Be Vietnam"/>
                <a:sym typeface="Be Vietnam"/>
              </a:rPr>
              <a:t>xxx</a:t>
            </a:r>
          </a:p>
        </p:txBody>
      </p:sp>
      <p:sp>
        <p:nvSpPr>
          <p:cNvPr name="TextBox 8" id="8"/>
          <p:cNvSpPr txBox="true"/>
          <p:nvPr/>
        </p:nvSpPr>
        <p:spPr>
          <a:xfrm rot="0">
            <a:off x="9081489" y="7157720"/>
            <a:ext cx="8177811" cy="143065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>
              <a:lnSpc>
                <a:spcPts val="3840"/>
              </a:lnSpc>
            </a:pPr>
            <a:r>
              <a:rPr lang="en-US" sz="2400" spc="48">
                <a:solidFill>
                  <a:srgbClr val="3B6254"/>
                </a:solidFill>
                <a:latin typeface="Be Vietnam"/>
                <a:ea typeface="Be Vietnam"/>
                <a:cs typeface="Be Vietnam"/>
                <a:sym typeface="Be Vietnam"/>
              </a:rPr>
              <a:t>xxxxxx</a:t>
            </a:r>
          </a:p>
          <a:p>
            <a:pPr algn="just">
              <a:lnSpc>
                <a:spcPts val="3840"/>
              </a:lnSpc>
            </a:pPr>
            <a:r>
              <a:rPr lang="en-US" sz="2400" spc="48">
                <a:solidFill>
                  <a:srgbClr val="3B6254"/>
                </a:solidFill>
                <a:latin typeface="Be Vietnam"/>
                <a:ea typeface="Be Vietnam"/>
                <a:cs typeface="Be Vietnam"/>
                <a:sym typeface="Be Vietnam"/>
              </a:rPr>
              <a:t>xxxx</a:t>
            </a:r>
          </a:p>
          <a:p>
            <a:pPr algn="just" marL="0" indent="0" lvl="0">
              <a:lnSpc>
                <a:spcPts val="3840"/>
              </a:lnSpc>
            </a:pPr>
            <a:r>
              <a:rPr lang="en-US" sz="2400" spc="48">
                <a:solidFill>
                  <a:srgbClr val="3B6254"/>
                </a:solidFill>
                <a:latin typeface="Be Vietnam"/>
                <a:ea typeface="Be Vietnam"/>
                <a:cs typeface="Be Vietnam"/>
                <a:sym typeface="Be Vietnam"/>
              </a:rPr>
              <a:t>xx</a:t>
            </a:r>
          </a:p>
        </p:txBody>
      </p:sp>
      <p:sp>
        <p:nvSpPr>
          <p:cNvPr name="TextBox 9" id="9"/>
          <p:cNvSpPr txBox="true"/>
          <p:nvPr/>
        </p:nvSpPr>
        <p:spPr>
          <a:xfrm rot="0">
            <a:off x="9081489" y="2866959"/>
            <a:ext cx="3333864" cy="46797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680"/>
              </a:lnSpc>
            </a:pPr>
            <a:r>
              <a:rPr lang="en-US" sz="3200" spc="-96" b="true">
                <a:solidFill>
                  <a:srgbClr val="3B6254"/>
                </a:solidFill>
                <a:latin typeface="Be Vietnam Ultra-Bold"/>
                <a:ea typeface="Be Vietnam Ultra-Bold"/>
                <a:cs typeface="Be Vietnam Ultra-Bold"/>
                <a:sym typeface="Be Vietnam Ultra-Bold"/>
              </a:rPr>
              <a:t>Key Points</a:t>
            </a:r>
          </a:p>
        </p:txBody>
      </p:sp>
      <p:sp>
        <p:nvSpPr>
          <p:cNvPr name="TextBox 10" id="10"/>
          <p:cNvSpPr txBox="true"/>
          <p:nvPr/>
        </p:nvSpPr>
        <p:spPr>
          <a:xfrm rot="0">
            <a:off x="9081489" y="6403963"/>
            <a:ext cx="3333864" cy="46797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680"/>
              </a:lnSpc>
            </a:pPr>
            <a:r>
              <a:rPr lang="en-US" sz="3200" spc="-96" b="true">
                <a:solidFill>
                  <a:srgbClr val="3B6254"/>
                </a:solidFill>
                <a:latin typeface="Be Vietnam Ultra-Bold"/>
                <a:ea typeface="Be Vietnam Ultra-Bold"/>
                <a:cs typeface="Be Vietnam Ultra-Bold"/>
                <a:sym typeface="Be Vietnam Ultra-Bold"/>
              </a:rPr>
              <a:t>Solution</a:t>
            </a:r>
          </a:p>
        </p:txBody>
      </p:sp>
      <p:sp>
        <p:nvSpPr>
          <p:cNvPr name="Freeform 11" id="11"/>
          <p:cNvSpPr/>
          <p:nvPr/>
        </p:nvSpPr>
        <p:spPr>
          <a:xfrm flipH="false" flipV="false" rot="0">
            <a:off x="0" y="7253938"/>
            <a:ext cx="2024569" cy="3033062"/>
          </a:xfrm>
          <a:custGeom>
            <a:avLst/>
            <a:gdLst/>
            <a:ahLst/>
            <a:cxnLst/>
            <a:rect r="r" b="b" t="t" l="l"/>
            <a:pathLst>
              <a:path h="3033062" w="2024569">
                <a:moveTo>
                  <a:pt x="0" y="0"/>
                </a:moveTo>
                <a:lnTo>
                  <a:pt x="2024569" y="0"/>
                </a:lnTo>
                <a:lnTo>
                  <a:pt x="2024569" y="3033062"/>
                </a:lnTo>
                <a:lnTo>
                  <a:pt x="0" y="3033062"/>
                </a:lnTo>
                <a:lnTo>
                  <a:pt x="0" y="0"/>
                </a:lnTo>
                <a:close/>
              </a:path>
            </a:pathLst>
          </a:custGeom>
          <a:blipFill>
            <a:blip r:embed="rId10"/>
            <a:stretch>
              <a:fillRect l="0" t="0" r="0" b="0"/>
            </a:stretch>
          </a:blipFill>
        </p:spPr>
      </p:sp>
      <p:grpSp>
        <p:nvGrpSpPr>
          <p:cNvPr name="Group 12" id="12"/>
          <p:cNvGrpSpPr/>
          <p:nvPr/>
        </p:nvGrpSpPr>
        <p:grpSpPr>
          <a:xfrm rot="0">
            <a:off x="13480883" y="-417529"/>
            <a:ext cx="4573551" cy="2181192"/>
            <a:chOff x="0" y="0"/>
            <a:chExt cx="6098069" cy="2908256"/>
          </a:xfrm>
        </p:grpSpPr>
        <p:sp>
          <p:nvSpPr>
            <p:cNvPr name="Freeform 13" id="13"/>
            <p:cNvSpPr/>
            <p:nvPr/>
          </p:nvSpPr>
          <p:spPr>
            <a:xfrm flipH="false" flipV="false" rot="0">
              <a:off x="1157356" y="1031406"/>
              <a:ext cx="4940713" cy="1876849"/>
            </a:xfrm>
            <a:custGeom>
              <a:avLst/>
              <a:gdLst/>
              <a:ahLst/>
              <a:cxnLst/>
              <a:rect r="r" b="b" t="t" l="l"/>
              <a:pathLst>
                <a:path h="1876849" w="4940713">
                  <a:moveTo>
                    <a:pt x="0" y="0"/>
                  </a:moveTo>
                  <a:lnTo>
                    <a:pt x="4940713" y="0"/>
                  </a:lnTo>
                  <a:lnTo>
                    <a:pt x="4940713" y="1876850"/>
                  </a:lnTo>
                  <a:lnTo>
                    <a:pt x="0" y="187685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1"/>
              <a:stretch>
                <a:fillRect l="0" t="0" r="0" b="0"/>
              </a:stretch>
            </a:blipFill>
          </p:spPr>
        </p:sp>
        <p:sp>
          <p:nvSpPr>
            <p:cNvPr name="Freeform 14" id="14"/>
            <p:cNvSpPr/>
            <p:nvPr/>
          </p:nvSpPr>
          <p:spPr>
            <a:xfrm flipH="false" flipV="false" rot="0">
              <a:off x="2932868" y="1338314"/>
              <a:ext cx="526971" cy="351314"/>
            </a:xfrm>
            <a:custGeom>
              <a:avLst/>
              <a:gdLst/>
              <a:ahLst/>
              <a:cxnLst/>
              <a:rect r="r" b="b" t="t" l="l"/>
              <a:pathLst>
                <a:path h="351314" w="526971">
                  <a:moveTo>
                    <a:pt x="0" y="0"/>
                  </a:moveTo>
                  <a:lnTo>
                    <a:pt x="526971" y="0"/>
                  </a:lnTo>
                  <a:lnTo>
                    <a:pt x="526971" y="351314"/>
                  </a:lnTo>
                  <a:lnTo>
                    <a:pt x="0" y="35131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2"/>
              <a:stretch>
                <a:fillRect l="0" t="0" r="0" b="0"/>
              </a:stretch>
            </a:blipFill>
          </p:spPr>
        </p:sp>
        <p:sp>
          <p:nvSpPr>
            <p:cNvPr name="Freeform 15" id="15"/>
            <p:cNvSpPr/>
            <p:nvPr/>
          </p:nvSpPr>
          <p:spPr>
            <a:xfrm flipH="false" flipV="false" rot="-1239646">
              <a:off x="231736" y="321530"/>
              <a:ext cx="2132853" cy="1702342"/>
            </a:xfrm>
            <a:custGeom>
              <a:avLst/>
              <a:gdLst/>
              <a:ahLst/>
              <a:cxnLst/>
              <a:rect r="r" b="b" t="t" l="l"/>
              <a:pathLst>
                <a:path h="1702342" w="2132853">
                  <a:moveTo>
                    <a:pt x="0" y="0"/>
                  </a:moveTo>
                  <a:lnTo>
                    <a:pt x="2132853" y="0"/>
                  </a:lnTo>
                  <a:lnTo>
                    <a:pt x="2132853" y="1702342"/>
                  </a:lnTo>
                  <a:lnTo>
                    <a:pt x="0" y="170234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3">
                <a:alphaModFix amt="95000"/>
              </a:blip>
              <a:stretch>
                <a:fillRect l="-27461" t="-13535" r="-24239" b="-29014"/>
              </a:stretch>
            </a:blipFill>
          </p:spPr>
        </p:sp>
      </p:grpSp>
      <p:grpSp>
        <p:nvGrpSpPr>
          <p:cNvPr name="Group 16" id="16"/>
          <p:cNvGrpSpPr/>
          <p:nvPr/>
        </p:nvGrpSpPr>
        <p:grpSpPr>
          <a:xfrm rot="0">
            <a:off x="13447032" y="7967344"/>
            <a:ext cx="4786828" cy="2017083"/>
            <a:chOff x="0" y="0"/>
            <a:chExt cx="6382438" cy="2689445"/>
          </a:xfrm>
        </p:grpSpPr>
        <p:sp>
          <p:nvSpPr>
            <p:cNvPr name="Freeform 17" id="17"/>
            <p:cNvSpPr/>
            <p:nvPr/>
          </p:nvSpPr>
          <p:spPr>
            <a:xfrm flipH="false" flipV="false" rot="0">
              <a:off x="4391544" y="1547297"/>
              <a:ext cx="1512924" cy="1009472"/>
            </a:xfrm>
            <a:custGeom>
              <a:avLst/>
              <a:gdLst/>
              <a:ahLst/>
              <a:cxnLst/>
              <a:rect r="r" b="b" t="t" l="l"/>
              <a:pathLst>
                <a:path h="1009472" w="1512924">
                  <a:moveTo>
                    <a:pt x="0" y="0"/>
                  </a:moveTo>
                  <a:lnTo>
                    <a:pt x="1512925" y="0"/>
                  </a:lnTo>
                  <a:lnTo>
                    <a:pt x="1512925" y="1009473"/>
                  </a:lnTo>
                  <a:lnTo>
                    <a:pt x="0" y="100947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4"/>
              <a:stretch>
                <a:fillRect l="0" t="0" r="0" b="0"/>
              </a:stretch>
            </a:blipFill>
          </p:spPr>
        </p:sp>
        <p:sp>
          <p:nvSpPr>
            <p:cNvPr name="Freeform 18" id="18"/>
            <p:cNvSpPr/>
            <p:nvPr/>
          </p:nvSpPr>
          <p:spPr>
            <a:xfrm flipH="false" flipV="false" rot="0">
              <a:off x="1275129" y="1489568"/>
              <a:ext cx="1019895" cy="1199876"/>
            </a:xfrm>
            <a:custGeom>
              <a:avLst/>
              <a:gdLst/>
              <a:ahLst/>
              <a:cxnLst/>
              <a:rect r="r" b="b" t="t" l="l"/>
              <a:pathLst>
                <a:path h="1199876" w="1019895">
                  <a:moveTo>
                    <a:pt x="0" y="0"/>
                  </a:moveTo>
                  <a:lnTo>
                    <a:pt x="1019895" y="0"/>
                  </a:lnTo>
                  <a:lnTo>
                    <a:pt x="1019895" y="1199877"/>
                  </a:lnTo>
                  <a:lnTo>
                    <a:pt x="0" y="119987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5"/>
              <a:stretch>
                <a:fillRect l="0" t="0" r="0" b="0"/>
              </a:stretch>
            </a:blipFill>
          </p:spPr>
        </p:sp>
        <p:sp>
          <p:nvSpPr>
            <p:cNvPr name="Freeform 19" id="19"/>
            <p:cNvSpPr/>
            <p:nvPr/>
          </p:nvSpPr>
          <p:spPr>
            <a:xfrm flipH="false" flipV="false" rot="0">
              <a:off x="0" y="1489568"/>
              <a:ext cx="890926" cy="1090459"/>
            </a:xfrm>
            <a:custGeom>
              <a:avLst/>
              <a:gdLst/>
              <a:ahLst/>
              <a:cxnLst/>
              <a:rect r="r" b="b" t="t" l="l"/>
              <a:pathLst>
                <a:path h="1090459" w="890926">
                  <a:moveTo>
                    <a:pt x="0" y="0"/>
                  </a:moveTo>
                  <a:lnTo>
                    <a:pt x="890926" y="0"/>
                  </a:lnTo>
                  <a:lnTo>
                    <a:pt x="890926" y="1090459"/>
                  </a:lnTo>
                  <a:lnTo>
                    <a:pt x="0" y="109045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6"/>
              <a:stretch>
                <a:fillRect l="0" t="-5756" r="0" b="0"/>
              </a:stretch>
            </a:blipFill>
          </p:spPr>
        </p:sp>
        <p:sp>
          <p:nvSpPr>
            <p:cNvPr name="Freeform 20" id="20"/>
            <p:cNvSpPr/>
            <p:nvPr/>
          </p:nvSpPr>
          <p:spPr>
            <a:xfrm flipH="false" flipV="false" rot="0">
              <a:off x="2679227" y="1584770"/>
              <a:ext cx="1407517" cy="995257"/>
            </a:xfrm>
            <a:custGeom>
              <a:avLst/>
              <a:gdLst/>
              <a:ahLst/>
              <a:cxnLst/>
              <a:rect r="r" b="b" t="t" l="l"/>
              <a:pathLst>
                <a:path h="995257" w="1407517">
                  <a:moveTo>
                    <a:pt x="0" y="0"/>
                  </a:moveTo>
                  <a:lnTo>
                    <a:pt x="1407517" y="0"/>
                  </a:lnTo>
                  <a:lnTo>
                    <a:pt x="1407517" y="995257"/>
                  </a:lnTo>
                  <a:lnTo>
                    <a:pt x="0" y="99525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7"/>
              <a:stretch>
                <a:fillRect l="-21512" t="0" r="-19907" b="0"/>
              </a:stretch>
            </a:blipFill>
          </p:spPr>
        </p:sp>
        <p:sp>
          <p:nvSpPr>
            <p:cNvPr name="Freeform 21" id="21"/>
            <p:cNvSpPr/>
            <p:nvPr/>
          </p:nvSpPr>
          <p:spPr>
            <a:xfrm flipH="false" flipV="false" rot="1411353">
              <a:off x="4894366" y="223129"/>
              <a:ext cx="1335356" cy="1043310"/>
            </a:xfrm>
            <a:custGeom>
              <a:avLst/>
              <a:gdLst/>
              <a:ahLst/>
              <a:cxnLst/>
              <a:rect r="r" b="b" t="t" l="l"/>
              <a:pathLst>
                <a:path h="1043310" w="1335356">
                  <a:moveTo>
                    <a:pt x="0" y="0"/>
                  </a:moveTo>
                  <a:lnTo>
                    <a:pt x="1335356" y="0"/>
                  </a:lnTo>
                  <a:lnTo>
                    <a:pt x="1335356" y="1043310"/>
                  </a:lnTo>
                  <a:lnTo>
                    <a:pt x="0" y="104331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8"/>
              <a:stretch>
                <a:fillRect l="-25876" t="-32571" r="-35582" b="-39210"/>
              </a:stretch>
            </a:blipFill>
          </p:spPr>
        </p:sp>
      </p:grpSp>
    </p:spTree>
  </p:cSld>
  <p:clrMapOvr>
    <a:masterClrMapping/>
  </p:clrMapOvr>
</p:sld>
</file>

<file path=ppt/slides/slide6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2808677" y="-192218"/>
            <a:ext cx="2159788" cy="2555962"/>
          </a:xfrm>
          <a:custGeom>
            <a:avLst/>
            <a:gdLst/>
            <a:ahLst/>
            <a:cxnLst/>
            <a:rect r="r" b="b" t="t" l="l"/>
            <a:pathLst>
              <a:path h="2555962" w="2159788">
                <a:moveTo>
                  <a:pt x="0" y="0"/>
                </a:moveTo>
                <a:lnTo>
                  <a:pt x="2159788" y="0"/>
                </a:lnTo>
                <a:lnTo>
                  <a:pt x="2159788" y="2555962"/>
                </a:lnTo>
                <a:lnTo>
                  <a:pt x="0" y="255596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true" flipV="true" rot="0">
            <a:off x="0" y="0"/>
            <a:ext cx="2808677" cy="2937178"/>
          </a:xfrm>
          <a:custGeom>
            <a:avLst/>
            <a:gdLst/>
            <a:ahLst/>
            <a:cxnLst/>
            <a:rect r="r" b="b" t="t" l="l"/>
            <a:pathLst>
              <a:path h="2937178" w="2808677">
                <a:moveTo>
                  <a:pt x="2808677" y="2937178"/>
                </a:moveTo>
                <a:lnTo>
                  <a:pt x="0" y="2937178"/>
                </a:lnTo>
                <a:lnTo>
                  <a:pt x="0" y="0"/>
                </a:lnTo>
                <a:lnTo>
                  <a:pt x="2808677" y="0"/>
                </a:lnTo>
                <a:lnTo>
                  <a:pt x="2808677" y="2937178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  <a:ln cap="sq">
            <a:noFill/>
            <a:prstDash val="solid"/>
            <a:miter/>
          </a:ln>
        </p:spPr>
      </p:sp>
      <p:grpSp>
        <p:nvGrpSpPr>
          <p:cNvPr name="Group 4" id="4"/>
          <p:cNvGrpSpPr>
            <a:grpSpLocks noChangeAspect="true"/>
          </p:cNvGrpSpPr>
          <p:nvPr/>
        </p:nvGrpSpPr>
        <p:grpSpPr>
          <a:xfrm rot="0">
            <a:off x="8965446" y="1816241"/>
            <a:ext cx="3911553" cy="4039852"/>
            <a:chOff x="0" y="0"/>
            <a:chExt cx="6350000" cy="6558280"/>
          </a:xfrm>
        </p:grpSpPr>
        <p:sp>
          <p:nvSpPr>
            <p:cNvPr name="Freeform 5" id="5"/>
            <p:cNvSpPr/>
            <p:nvPr/>
          </p:nvSpPr>
          <p:spPr>
            <a:xfrm flipH="false" flipV="false" rot="0">
              <a:off x="74930" y="74930"/>
              <a:ext cx="6200140" cy="6408420"/>
            </a:xfrm>
            <a:custGeom>
              <a:avLst/>
              <a:gdLst/>
              <a:ahLst/>
              <a:cxnLst/>
              <a:rect r="r" b="b" t="t" l="l"/>
              <a:pathLst>
                <a:path h="6408420" w="6200140">
                  <a:moveTo>
                    <a:pt x="6200140" y="5351780"/>
                  </a:moveTo>
                  <a:cubicBezTo>
                    <a:pt x="6200140" y="5935980"/>
                    <a:pt x="5726430" y="6408420"/>
                    <a:pt x="5143500" y="6408420"/>
                  </a:cubicBezTo>
                  <a:lnTo>
                    <a:pt x="1056640" y="6408420"/>
                  </a:lnTo>
                  <a:cubicBezTo>
                    <a:pt x="472440" y="6408420"/>
                    <a:pt x="0" y="5934710"/>
                    <a:pt x="0" y="5351780"/>
                  </a:cubicBezTo>
                  <a:lnTo>
                    <a:pt x="0" y="1056640"/>
                  </a:lnTo>
                  <a:cubicBezTo>
                    <a:pt x="0" y="472440"/>
                    <a:pt x="473710" y="0"/>
                    <a:pt x="1056640" y="0"/>
                  </a:cubicBezTo>
                  <a:lnTo>
                    <a:pt x="5143500" y="0"/>
                  </a:lnTo>
                  <a:cubicBezTo>
                    <a:pt x="5727700" y="0"/>
                    <a:pt x="6200140" y="473710"/>
                    <a:pt x="6200140" y="1056640"/>
                  </a:cubicBezTo>
                  <a:lnTo>
                    <a:pt x="6200140" y="5351780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12700">
              <a:solidFill>
                <a:srgbClr val="000000"/>
              </a:solidFill>
            </a:ln>
          </p:spPr>
        </p:sp>
        <p:sp>
          <p:nvSpPr>
            <p:cNvPr name="Freeform 6" id="6"/>
            <p:cNvSpPr/>
            <p:nvPr/>
          </p:nvSpPr>
          <p:spPr>
            <a:xfrm flipH="false" flipV="false" rot="0">
              <a:off x="0" y="0"/>
              <a:ext cx="6350000" cy="6558280"/>
            </a:xfrm>
            <a:custGeom>
              <a:avLst/>
              <a:gdLst/>
              <a:ahLst/>
              <a:cxnLst/>
              <a:rect r="r" b="b" t="t" l="l"/>
              <a:pathLst>
                <a:path h="6558280" w="6350000">
                  <a:moveTo>
                    <a:pt x="5218430" y="6558280"/>
                  </a:moveTo>
                  <a:lnTo>
                    <a:pt x="1131570" y="6558280"/>
                  </a:lnTo>
                  <a:cubicBezTo>
                    <a:pt x="508000" y="6558280"/>
                    <a:pt x="0" y="6050280"/>
                    <a:pt x="0" y="5426710"/>
                  </a:cubicBezTo>
                  <a:lnTo>
                    <a:pt x="0" y="1131570"/>
                  </a:lnTo>
                  <a:cubicBezTo>
                    <a:pt x="0" y="508000"/>
                    <a:pt x="508000" y="0"/>
                    <a:pt x="1131570" y="0"/>
                  </a:cubicBezTo>
                  <a:lnTo>
                    <a:pt x="5218430" y="0"/>
                  </a:lnTo>
                  <a:cubicBezTo>
                    <a:pt x="5842000" y="0"/>
                    <a:pt x="6350000" y="508000"/>
                    <a:pt x="6350000" y="1131570"/>
                  </a:cubicBezTo>
                  <a:lnTo>
                    <a:pt x="6350000" y="5425440"/>
                  </a:lnTo>
                  <a:cubicBezTo>
                    <a:pt x="6350000" y="6050280"/>
                    <a:pt x="5842000" y="6558280"/>
                    <a:pt x="5218430" y="6558280"/>
                  </a:cubicBezTo>
                  <a:close/>
                  <a:moveTo>
                    <a:pt x="1131570" y="149860"/>
                  </a:moveTo>
                  <a:cubicBezTo>
                    <a:pt x="590550" y="149860"/>
                    <a:pt x="149860" y="590550"/>
                    <a:pt x="149860" y="1131570"/>
                  </a:cubicBezTo>
                  <a:lnTo>
                    <a:pt x="149860" y="5425440"/>
                  </a:lnTo>
                  <a:cubicBezTo>
                    <a:pt x="149860" y="5966460"/>
                    <a:pt x="590550" y="6407150"/>
                    <a:pt x="1131570" y="6407150"/>
                  </a:cubicBezTo>
                  <a:lnTo>
                    <a:pt x="5218430" y="6407150"/>
                  </a:lnTo>
                  <a:cubicBezTo>
                    <a:pt x="5759450" y="6407150"/>
                    <a:pt x="6200140" y="5966460"/>
                    <a:pt x="6200140" y="5425440"/>
                  </a:cubicBezTo>
                  <a:lnTo>
                    <a:pt x="6200140" y="1131570"/>
                  </a:lnTo>
                  <a:cubicBezTo>
                    <a:pt x="6200140" y="590550"/>
                    <a:pt x="5759450" y="149860"/>
                    <a:pt x="5218430" y="149860"/>
                  </a:cubicBezTo>
                  <a:lnTo>
                    <a:pt x="1131570" y="149860"/>
                  </a:lnTo>
                  <a:close/>
                </a:path>
              </a:pathLst>
            </a:custGeom>
            <a:solidFill>
              <a:srgbClr val="3B6254"/>
            </a:solidFill>
          </p:spPr>
        </p:sp>
      </p:grpSp>
      <p:grpSp>
        <p:nvGrpSpPr>
          <p:cNvPr name="Group 7" id="7"/>
          <p:cNvGrpSpPr>
            <a:grpSpLocks noChangeAspect="true"/>
          </p:cNvGrpSpPr>
          <p:nvPr/>
        </p:nvGrpSpPr>
        <p:grpSpPr>
          <a:xfrm rot="705253">
            <a:off x="11993020" y="4294594"/>
            <a:ext cx="3610903" cy="3729341"/>
            <a:chOff x="0" y="0"/>
            <a:chExt cx="6350000" cy="6558280"/>
          </a:xfrm>
        </p:grpSpPr>
        <p:sp>
          <p:nvSpPr>
            <p:cNvPr name="Freeform 8" id="8"/>
            <p:cNvSpPr/>
            <p:nvPr/>
          </p:nvSpPr>
          <p:spPr>
            <a:xfrm flipH="false" flipV="false" rot="0">
              <a:off x="74930" y="74930"/>
              <a:ext cx="6200140" cy="6408420"/>
            </a:xfrm>
            <a:custGeom>
              <a:avLst/>
              <a:gdLst/>
              <a:ahLst/>
              <a:cxnLst/>
              <a:rect r="r" b="b" t="t" l="l"/>
              <a:pathLst>
                <a:path h="6408420" w="6200140">
                  <a:moveTo>
                    <a:pt x="6200140" y="5351780"/>
                  </a:moveTo>
                  <a:cubicBezTo>
                    <a:pt x="6200140" y="5935980"/>
                    <a:pt x="5726430" y="6408420"/>
                    <a:pt x="5143500" y="6408420"/>
                  </a:cubicBezTo>
                  <a:lnTo>
                    <a:pt x="1056640" y="6408420"/>
                  </a:lnTo>
                  <a:cubicBezTo>
                    <a:pt x="472440" y="6408420"/>
                    <a:pt x="0" y="5934710"/>
                    <a:pt x="0" y="5351780"/>
                  </a:cubicBezTo>
                  <a:lnTo>
                    <a:pt x="0" y="1056640"/>
                  </a:lnTo>
                  <a:cubicBezTo>
                    <a:pt x="0" y="472440"/>
                    <a:pt x="473710" y="0"/>
                    <a:pt x="1056640" y="0"/>
                  </a:cubicBezTo>
                  <a:lnTo>
                    <a:pt x="5143500" y="0"/>
                  </a:lnTo>
                  <a:cubicBezTo>
                    <a:pt x="5727700" y="0"/>
                    <a:pt x="6200140" y="473710"/>
                    <a:pt x="6200140" y="1056640"/>
                  </a:cubicBezTo>
                  <a:lnTo>
                    <a:pt x="6200140" y="5351780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12700">
              <a:solidFill>
                <a:srgbClr val="000000"/>
              </a:solidFill>
            </a:ln>
          </p:spPr>
        </p:sp>
        <p:sp>
          <p:nvSpPr>
            <p:cNvPr name="Freeform 9" id="9"/>
            <p:cNvSpPr/>
            <p:nvPr/>
          </p:nvSpPr>
          <p:spPr>
            <a:xfrm flipH="false" flipV="false" rot="0">
              <a:off x="0" y="0"/>
              <a:ext cx="6350000" cy="6558280"/>
            </a:xfrm>
            <a:custGeom>
              <a:avLst/>
              <a:gdLst/>
              <a:ahLst/>
              <a:cxnLst/>
              <a:rect r="r" b="b" t="t" l="l"/>
              <a:pathLst>
                <a:path h="6558280" w="6350000">
                  <a:moveTo>
                    <a:pt x="5218430" y="6558280"/>
                  </a:moveTo>
                  <a:lnTo>
                    <a:pt x="1131570" y="6558280"/>
                  </a:lnTo>
                  <a:cubicBezTo>
                    <a:pt x="508000" y="6558280"/>
                    <a:pt x="0" y="6050280"/>
                    <a:pt x="0" y="5426710"/>
                  </a:cubicBezTo>
                  <a:lnTo>
                    <a:pt x="0" y="1131570"/>
                  </a:lnTo>
                  <a:cubicBezTo>
                    <a:pt x="0" y="508000"/>
                    <a:pt x="508000" y="0"/>
                    <a:pt x="1131570" y="0"/>
                  </a:cubicBezTo>
                  <a:lnTo>
                    <a:pt x="5218430" y="0"/>
                  </a:lnTo>
                  <a:cubicBezTo>
                    <a:pt x="5842000" y="0"/>
                    <a:pt x="6350000" y="508000"/>
                    <a:pt x="6350000" y="1131570"/>
                  </a:cubicBezTo>
                  <a:lnTo>
                    <a:pt x="6350000" y="5425440"/>
                  </a:lnTo>
                  <a:cubicBezTo>
                    <a:pt x="6350000" y="6050280"/>
                    <a:pt x="5842000" y="6558280"/>
                    <a:pt x="5218430" y="6558280"/>
                  </a:cubicBezTo>
                  <a:close/>
                  <a:moveTo>
                    <a:pt x="1131570" y="149860"/>
                  </a:moveTo>
                  <a:cubicBezTo>
                    <a:pt x="590550" y="149860"/>
                    <a:pt x="149860" y="590550"/>
                    <a:pt x="149860" y="1131570"/>
                  </a:cubicBezTo>
                  <a:lnTo>
                    <a:pt x="149860" y="5425440"/>
                  </a:lnTo>
                  <a:cubicBezTo>
                    <a:pt x="149860" y="5966460"/>
                    <a:pt x="590550" y="6407150"/>
                    <a:pt x="1131570" y="6407150"/>
                  </a:cubicBezTo>
                  <a:lnTo>
                    <a:pt x="5218430" y="6407150"/>
                  </a:lnTo>
                  <a:cubicBezTo>
                    <a:pt x="5759450" y="6407150"/>
                    <a:pt x="6200140" y="5966460"/>
                    <a:pt x="6200140" y="5425440"/>
                  </a:cubicBezTo>
                  <a:lnTo>
                    <a:pt x="6200140" y="1131570"/>
                  </a:lnTo>
                  <a:cubicBezTo>
                    <a:pt x="6200140" y="590550"/>
                    <a:pt x="5759450" y="149860"/>
                    <a:pt x="5218430" y="149860"/>
                  </a:cubicBezTo>
                  <a:lnTo>
                    <a:pt x="1131570" y="149860"/>
                  </a:lnTo>
                  <a:close/>
                </a:path>
              </a:pathLst>
            </a:custGeom>
            <a:solidFill>
              <a:srgbClr val="3B6254"/>
            </a:solidFill>
          </p:spPr>
        </p:sp>
      </p:grpSp>
      <p:sp>
        <p:nvSpPr>
          <p:cNvPr name="Freeform 10" id="10"/>
          <p:cNvSpPr/>
          <p:nvPr/>
        </p:nvSpPr>
        <p:spPr>
          <a:xfrm flipH="false" flipV="false" rot="0">
            <a:off x="17259300" y="5856092"/>
            <a:ext cx="1981031" cy="2204207"/>
          </a:xfrm>
          <a:custGeom>
            <a:avLst/>
            <a:gdLst/>
            <a:ahLst/>
            <a:cxnLst/>
            <a:rect r="r" b="b" t="t" l="l"/>
            <a:pathLst>
              <a:path h="2204207" w="1981031">
                <a:moveTo>
                  <a:pt x="0" y="0"/>
                </a:moveTo>
                <a:lnTo>
                  <a:pt x="1981031" y="0"/>
                </a:lnTo>
                <a:lnTo>
                  <a:pt x="1981031" y="2204208"/>
                </a:lnTo>
                <a:lnTo>
                  <a:pt x="0" y="2204208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  <a:ln cap="sq">
            <a:noFill/>
            <a:prstDash val="solid"/>
            <a:miter/>
          </a:ln>
        </p:spPr>
      </p:sp>
      <p:sp>
        <p:nvSpPr>
          <p:cNvPr name="Freeform 11" id="11"/>
          <p:cNvSpPr/>
          <p:nvPr/>
        </p:nvSpPr>
        <p:spPr>
          <a:xfrm flipH="false" flipV="false" rot="0">
            <a:off x="9144000" y="9363238"/>
            <a:ext cx="1366750" cy="697043"/>
          </a:xfrm>
          <a:custGeom>
            <a:avLst/>
            <a:gdLst/>
            <a:ahLst/>
            <a:cxnLst/>
            <a:rect r="r" b="b" t="t" l="l"/>
            <a:pathLst>
              <a:path h="697043" w="1366750">
                <a:moveTo>
                  <a:pt x="0" y="0"/>
                </a:moveTo>
                <a:lnTo>
                  <a:pt x="1366750" y="0"/>
                </a:lnTo>
                <a:lnTo>
                  <a:pt x="1366750" y="697043"/>
                </a:lnTo>
                <a:lnTo>
                  <a:pt x="0" y="697043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12" id="12"/>
          <p:cNvSpPr txBox="true"/>
          <p:nvPr/>
        </p:nvSpPr>
        <p:spPr>
          <a:xfrm rot="0">
            <a:off x="1012285" y="2585207"/>
            <a:ext cx="6703677" cy="13335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10349"/>
              </a:lnSpc>
            </a:pPr>
            <a:r>
              <a:rPr lang="en-US" sz="9000">
                <a:solidFill>
                  <a:srgbClr val="3B6254"/>
                </a:solidFill>
                <a:latin typeface="Bebas Neue Cyrillic"/>
                <a:ea typeface="Bebas Neue Cyrillic"/>
                <a:cs typeface="Bebas Neue Cyrillic"/>
                <a:sym typeface="Bebas Neue Cyrillic"/>
              </a:rPr>
              <a:t>Metodoligía</a:t>
            </a:r>
          </a:p>
        </p:txBody>
      </p:sp>
      <p:sp>
        <p:nvSpPr>
          <p:cNvPr name="TextBox 13" id="13"/>
          <p:cNvSpPr txBox="true"/>
          <p:nvPr/>
        </p:nvSpPr>
        <p:spPr>
          <a:xfrm rot="0">
            <a:off x="873841" y="4066345"/>
            <a:ext cx="6703677" cy="240220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>
              <a:lnSpc>
                <a:spcPts val="3840"/>
              </a:lnSpc>
            </a:pPr>
            <a:r>
              <a:rPr lang="en-US" sz="2400" spc="48">
                <a:solidFill>
                  <a:srgbClr val="3B6254"/>
                </a:solidFill>
                <a:latin typeface="Be Vietnam"/>
                <a:ea typeface="Be Vietnam"/>
                <a:cs typeface="Be Vietnam"/>
                <a:sym typeface="Be Vietnam"/>
              </a:rPr>
              <a:t>xxxx</a:t>
            </a:r>
          </a:p>
          <a:p>
            <a:pPr algn="just">
              <a:lnSpc>
                <a:spcPts val="3840"/>
              </a:lnSpc>
            </a:pPr>
            <a:r>
              <a:rPr lang="en-US" sz="2400" spc="48">
                <a:solidFill>
                  <a:srgbClr val="3B6254"/>
                </a:solidFill>
                <a:latin typeface="Be Vietnam"/>
                <a:ea typeface="Be Vietnam"/>
                <a:cs typeface="Be Vietnam"/>
                <a:sym typeface="Be Vietnam"/>
              </a:rPr>
              <a:t>xxxx</a:t>
            </a:r>
          </a:p>
          <a:p>
            <a:pPr algn="just">
              <a:lnSpc>
                <a:spcPts val="3840"/>
              </a:lnSpc>
            </a:pPr>
            <a:r>
              <a:rPr lang="en-US" sz="2400" spc="48">
                <a:solidFill>
                  <a:srgbClr val="3B6254"/>
                </a:solidFill>
                <a:latin typeface="Be Vietnam"/>
                <a:ea typeface="Be Vietnam"/>
                <a:cs typeface="Be Vietnam"/>
                <a:sym typeface="Be Vietnam"/>
              </a:rPr>
              <a:t>xxxx</a:t>
            </a:r>
          </a:p>
          <a:p>
            <a:pPr algn="just">
              <a:lnSpc>
                <a:spcPts val="3840"/>
              </a:lnSpc>
            </a:pPr>
            <a:r>
              <a:rPr lang="en-US" sz="2400" spc="48">
                <a:solidFill>
                  <a:srgbClr val="3B6254"/>
                </a:solidFill>
                <a:latin typeface="Be Vietnam"/>
                <a:ea typeface="Be Vietnam"/>
                <a:cs typeface="Be Vietnam"/>
                <a:sym typeface="Be Vietnam"/>
              </a:rPr>
              <a:t>xx</a:t>
            </a:r>
          </a:p>
          <a:p>
            <a:pPr algn="just" marL="0" indent="0" lvl="0">
              <a:lnSpc>
                <a:spcPts val="3840"/>
              </a:lnSpc>
            </a:pPr>
            <a:r>
              <a:rPr lang="en-US" sz="2400" spc="48">
                <a:solidFill>
                  <a:srgbClr val="3B6254"/>
                </a:solidFill>
                <a:latin typeface="Be Vietnam"/>
                <a:ea typeface="Be Vietnam"/>
                <a:cs typeface="Be Vietnam"/>
                <a:sym typeface="Be Vietnam"/>
              </a:rPr>
              <a:t>xx</a:t>
            </a:r>
          </a:p>
        </p:txBody>
      </p:sp>
      <p:sp>
        <p:nvSpPr>
          <p:cNvPr name="Freeform 14" id="14"/>
          <p:cNvSpPr/>
          <p:nvPr/>
        </p:nvSpPr>
        <p:spPr>
          <a:xfrm flipH="false" flipV="false" rot="0">
            <a:off x="0" y="7253938"/>
            <a:ext cx="2024569" cy="3033062"/>
          </a:xfrm>
          <a:custGeom>
            <a:avLst/>
            <a:gdLst/>
            <a:ahLst/>
            <a:cxnLst/>
            <a:rect r="r" b="b" t="t" l="l"/>
            <a:pathLst>
              <a:path h="3033062" w="2024569">
                <a:moveTo>
                  <a:pt x="0" y="0"/>
                </a:moveTo>
                <a:lnTo>
                  <a:pt x="2024569" y="0"/>
                </a:lnTo>
                <a:lnTo>
                  <a:pt x="2024569" y="3033062"/>
                </a:lnTo>
                <a:lnTo>
                  <a:pt x="0" y="3033062"/>
                </a:lnTo>
                <a:lnTo>
                  <a:pt x="0" y="0"/>
                </a:lnTo>
                <a:close/>
              </a:path>
            </a:pathLst>
          </a:custGeom>
          <a:blipFill>
            <a:blip r:embed="rId10"/>
            <a:stretch>
              <a:fillRect l="0" t="0" r="0" b="0"/>
            </a:stretch>
          </a:blipFill>
        </p:spPr>
      </p:sp>
      <p:grpSp>
        <p:nvGrpSpPr>
          <p:cNvPr name="Group 15" id="15"/>
          <p:cNvGrpSpPr/>
          <p:nvPr/>
        </p:nvGrpSpPr>
        <p:grpSpPr>
          <a:xfrm rot="0">
            <a:off x="13480883" y="-417529"/>
            <a:ext cx="4573551" cy="2181192"/>
            <a:chOff x="0" y="0"/>
            <a:chExt cx="6098069" cy="2908256"/>
          </a:xfrm>
        </p:grpSpPr>
        <p:sp>
          <p:nvSpPr>
            <p:cNvPr name="Freeform 16" id="16"/>
            <p:cNvSpPr/>
            <p:nvPr/>
          </p:nvSpPr>
          <p:spPr>
            <a:xfrm flipH="false" flipV="false" rot="0">
              <a:off x="1157356" y="1031406"/>
              <a:ext cx="4940713" cy="1876849"/>
            </a:xfrm>
            <a:custGeom>
              <a:avLst/>
              <a:gdLst/>
              <a:ahLst/>
              <a:cxnLst/>
              <a:rect r="r" b="b" t="t" l="l"/>
              <a:pathLst>
                <a:path h="1876849" w="4940713">
                  <a:moveTo>
                    <a:pt x="0" y="0"/>
                  </a:moveTo>
                  <a:lnTo>
                    <a:pt x="4940713" y="0"/>
                  </a:lnTo>
                  <a:lnTo>
                    <a:pt x="4940713" y="1876850"/>
                  </a:lnTo>
                  <a:lnTo>
                    <a:pt x="0" y="187685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1"/>
              <a:stretch>
                <a:fillRect l="0" t="0" r="0" b="0"/>
              </a:stretch>
            </a:blipFill>
          </p:spPr>
        </p:sp>
        <p:sp>
          <p:nvSpPr>
            <p:cNvPr name="Freeform 17" id="17"/>
            <p:cNvSpPr/>
            <p:nvPr/>
          </p:nvSpPr>
          <p:spPr>
            <a:xfrm flipH="false" flipV="false" rot="0">
              <a:off x="2932868" y="1338314"/>
              <a:ext cx="526971" cy="351314"/>
            </a:xfrm>
            <a:custGeom>
              <a:avLst/>
              <a:gdLst/>
              <a:ahLst/>
              <a:cxnLst/>
              <a:rect r="r" b="b" t="t" l="l"/>
              <a:pathLst>
                <a:path h="351314" w="526971">
                  <a:moveTo>
                    <a:pt x="0" y="0"/>
                  </a:moveTo>
                  <a:lnTo>
                    <a:pt x="526971" y="0"/>
                  </a:lnTo>
                  <a:lnTo>
                    <a:pt x="526971" y="351314"/>
                  </a:lnTo>
                  <a:lnTo>
                    <a:pt x="0" y="35131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2"/>
              <a:stretch>
                <a:fillRect l="0" t="0" r="0" b="0"/>
              </a:stretch>
            </a:blipFill>
          </p:spPr>
        </p:sp>
        <p:sp>
          <p:nvSpPr>
            <p:cNvPr name="Freeform 18" id="18"/>
            <p:cNvSpPr/>
            <p:nvPr/>
          </p:nvSpPr>
          <p:spPr>
            <a:xfrm flipH="false" flipV="false" rot="-1239646">
              <a:off x="231736" y="321530"/>
              <a:ext cx="2132853" cy="1702342"/>
            </a:xfrm>
            <a:custGeom>
              <a:avLst/>
              <a:gdLst/>
              <a:ahLst/>
              <a:cxnLst/>
              <a:rect r="r" b="b" t="t" l="l"/>
              <a:pathLst>
                <a:path h="1702342" w="2132853">
                  <a:moveTo>
                    <a:pt x="0" y="0"/>
                  </a:moveTo>
                  <a:lnTo>
                    <a:pt x="2132853" y="0"/>
                  </a:lnTo>
                  <a:lnTo>
                    <a:pt x="2132853" y="1702342"/>
                  </a:lnTo>
                  <a:lnTo>
                    <a:pt x="0" y="170234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3">
                <a:alphaModFix amt="95000"/>
              </a:blip>
              <a:stretch>
                <a:fillRect l="-27461" t="-13535" r="-24239" b="-29014"/>
              </a:stretch>
            </a:blipFill>
          </p:spPr>
        </p:sp>
      </p:grpSp>
      <p:grpSp>
        <p:nvGrpSpPr>
          <p:cNvPr name="Group 19" id="19"/>
          <p:cNvGrpSpPr/>
          <p:nvPr/>
        </p:nvGrpSpPr>
        <p:grpSpPr>
          <a:xfrm rot="0">
            <a:off x="13447032" y="7967344"/>
            <a:ext cx="4786828" cy="2017083"/>
            <a:chOff x="0" y="0"/>
            <a:chExt cx="6382438" cy="2689445"/>
          </a:xfrm>
        </p:grpSpPr>
        <p:sp>
          <p:nvSpPr>
            <p:cNvPr name="Freeform 20" id="20"/>
            <p:cNvSpPr/>
            <p:nvPr/>
          </p:nvSpPr>
          <p:spPr>
            <a:xfrm flipH="false" flipV="false" rot="0">
              <a:off x="4391544" y="1547297"/>
              <a:ext cx="1512924" cy="1009472"/>
            </a:xfrm>
            <a:custGeom>
              <a:avLst/>
              <a:gdLst/>
              <a:ahLst/>
              <a:cxnLst/>
              <a:rect r="r" b="b" t="t" l="l"/>
              <a:pathLst>
                <a:path h="1009472" w="1512924">
                  <a:moveTo>
                    <a:pt x="0" y="0"/>
                  </a:moveTo>
                  <a:lnTo>
                    <a:pt x="1512925" y="0"/>
                  </a:lnTo>
                  <a:lnTo>
                    <a:pt x="1512925" y="1009473"/>
                  </a:lnTo>
                  <a:lnTo>
                    <a:pt x="0" y="100947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4"/>
              <a:stretch>
                <a:fillRect l="0" t="0" r="0" b="0"/>
              </a:stretch>
            </a:blipFill>
          </p:spPr>
        </p:sp>
        <p:sp>
          <p:nvSpPr>
            <p:cNvPr name="Freeform 21" id="21"/>
            <p:cNvSpPr/>
            <p:nvPr/>
          </p:nvSpPr>
          <p:spPr>
            <a:xfrm flipH="false" flipV="false" rot="0">
              <a:off x="1275129" y="1489568"/>
              <a:ext cx="1019895" cy="1199876"/>
            </a:xfrm>
            <a:custGeom>
              <a:avLst/>
              <a:gdLst/>
              <a:ahLst/>
              <a:cxnLst/>
              <a:rect r="r" b="b" t="t" l="l"/>
              <a:pathLst>
                <a:path h="1199876" w="1019895">
                  <a:moveTo>
                    <a:pt x="0" y="0"/>
                  </a:moveTo>
                  <a:lnTo>
                    <a:pt x="1019895" y="0"/>
                  </a:lnTo>
                  <a:lnTo>
                    <a:pt x="1019895" y="1199877"/>
                  </a:lnTo>
                  <a:lnTo>
                    <a:pt x="0" y="119987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5"/>
              <a:stretch>
                <a:fillRect l="0" t="0" r="0" b="0"/>
              </a:stretch>
            </a:blipFill>
          </p:spPr>
        </p:sp>
        <p:sp>
          <p:nvSpPr>
            <p:cNvPr name="Freeform 22" id="22"/>
            <p:cNvSpPr/>
            <p:nvPr/>
          </p:nvSpPr>
          <p:spPr>
            <a:xfrm flipH="false" flipV="false" rot="0">
              <a:off x="0" y="1489568"/>
              <a:ext cx="890926" cy="1090459"/>
            </a:xfrm>
            <a:custGeom>
              <a:avLst/>
              <a:gdLst/>
              <a:ahLst/>
              <a:cxnLst/>
              <a:rect r="r" b="b" t="t" l="l"/>
              <a:pathLst>
                <a:path h="1090459" w="890926">
                  <a:moveTo>
                    <a:pt x="0" y="0"/>
                  </a:moveTo>
                  <a:lnTo>
                    <a:pt x="890926" y="0"/>
                  </a:lnTo>
                  <a:lnTo>
                    <a:pt x="890926" y="1090459"/>
                  </a:lnTo>
                  <a:lnTo>
                    <a:pt x="0" y="109045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6"/>
              <a:stretch>
                <a:fillRect l="0" t="-5756" r="0" b="0"/>
              </a:stretch>
            </a:blipFill>
          </p:spPr>
        </p:sp>
        <p:sp>
          <p:nvSpPr>
            <p:cNvPr name="Freeform 23" id="23"/>
            <p:cNvSpPr/>
            <p:nvPr/>
          </p:nvSpPr>
          <p:spPr>
            <a:xfrm flipH="false" flipV="false" rot="0">
              <a:off x="2679227" y="1584770"/>
              <a:ext cx="1407517" cy="995257"/>
            </a:xfrm>
            <a:custGeom>
              <a:avLst/>
              <a:gdLst/>
              <a:ahLst/>
              <a:cxnLst/>
              <a:rect r="r" b="b" t="t" l="l"/>
              <a:pathLst>
                <a:path h="995257" w="1407517">
                  <a:moveTo>
                    <a:pt x="0" y="0"/>
                  </a:moveTo>
                  <a:lnTo>
                    <a:pt x="1407517" y="0"/>
                  </a:lnTo>
                  <a:lnTo>
                    <a:pt x="1407517" y="995257"/>
                  </a:lnTo>
                  <a:lnTo>
                    <a:pt x="0" y="99525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7"/>
              <a:stretch>
                <a:fillRect l="-21512" t="0" r="-19907" b="0"/>
              </a:stretch>
            </a:blipFill>
          </p:spPr>
        </p:sp>
        <p:sp>
          <p:nvSpPr>
            <p:cNvPr name="Freeform 24" id="24"/>
            <p:cNvSpPr/>
            <p:nvPr/>
          </p:nvSpPr>
          <p:spPr>
            <a:xfrm flipH="false" flipV="false" rot="1411353">
              <a:off x="4894366" y="223129"/>
              <a:ext cx="1335356" cy="1043310"/>
            </a:xfrm>
            <a:custGeom>
              <a:avLst/>
              <a:gdLst/>
              <a:ahLst/>
              <a:cxnLst/>
              <a:rect r="r" b="b" t="t" l="l"/>
              <a:pathLst>
                <a:path h="1043310" w="1335356">
                  <a:moveTo>
                    <a:pt x="0" y="0"/>
                  </a:moveTo>
                  <a:lnTo>
                    <a:pt x="1335356" y="0"/>
                  </a:lnTo>
                  <a:lnTo>
                    <a:pt x="1335356" y="1043310"/>
                  </a:lnTo>
                  <a:lnTo>
                    <a:pt x="0" y="104331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8"/>
              <a:stretch>
                <a:fillRect l="-25876" t="-32571" r="-35582" b="-39210"/>
              </a:stretch>
            </a:blipFill>
          </p:spPr>
        </p:sp>
      </p:grpSp>
    </p:spTree>
  </p:cSld>
  <p:clrMapOvr>
    <a:masterClrMapping/>
  </p:clrMapOvr>
</p:sld>
</file>

<file path=ppt/slides/slide7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2334694" cy="2325939"/>
          </a:xfrm>
          <a:custGeom>
            <a:avLst/>
            <a:gdLst/>
            <a:ahLst/>
            <a:cxnLst/>
            <a:rect r="r" b="b" t="t" l="l"/>
            <a:pathLst>
              <a:path h="2325939" w="2334694">
                <a:moveTo>
                  <a:pt x="0" y="0"/>
                </a:moveTo>
                <a:lnTo>
                  <a:pt x="2334694" y="0"/>
                </a:lnTo>
                <a:lnTo>
                  <a:pt x="2334694" y="2325939"/>
                </a:lnTo>
                <a:lnTo>
                  <a:pt x="0" y="232593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3" id="3"/>
          <p:cNvGrpSpPr/>
          <p:nvPr/>
        </p:nvGrpSpPr>
        <p:grpSpPr>
          <a:xfrm rot="0">
            <a:off x="1029500" y="4600182"/>
            <a:ext cx="5160716" cy="3096430"/>
            <a:chOff x="0" y="0"/>
            <a:chExt cx="6350000" cy="3810000"/>
          </a:xfrm>
        </p:grpSpPr>
        <p:sp>
          <p:nvSpPr>
            <p:cNvPr name="Freeform 4" id="4"/>
            <p:cNvSpPr/>
            <p:nvPr/>
          </p:nvSpPr>
          <p:spPr>
            <a:xfrm flipH="false" flipV="false" rot="0">
              <a:off x="0" y="0"/>
              <a:ext cx="6350000" cy="3810000"/>
            </a:xfrm>
            <a:custGeom>
              <a:avLst/>
              <a:gdLst/>
              <a:ahLst/>
              <a:cxnLst/>
              <a:rect r="r" b="b" t="t" l="l"/>
              <a:pathLst>
                <a:path h="3810000" w="6350000">
                  <a:moveTo>
                    <a:pt x="0" y="3175000"/>
                  </a:moveTo>
                  <a:lnTo>
                    <a:pt x="0" y="635000"/>
                  </a:lnTo>
                  <a:cubicBezTo>
                    <a:pt x="0" y="284480"/>
                    <a:pt x="284480" y="0"/>
                    <a:pt x="635000" y="0"/>
                  </a:cubicBezTo>
                  <a:lnTo>
                    <a:pt x="5715000" y="0"/>
                  </a:lnTo>
                  <a:cubicBezTo>
                    <a:pt x="6065520" y="0"/>
                    <a:pt x="6350000" y="284480"/>
                    <a:pt x="6350000" y="635000"/>
                  </a:cubicBezTo>
                  <a:lnTo>
                    <a:pt x="6350000" y="3175000"/>
                  </a:lnTo>
                  <a:cubicBezTo>
                    <a:pt x="6350000" y="3525520"/>
                    <a:pt x="6065520" y="3810000"/>
                    <a:pt x="5715000" y="3810000"/>
                  </a:cubicBezTo>
                  <a:lnTo>
                    <a:pt x="635000" y="3810000"/>
                  </a:lnTo>
                  <a:cubicBezTo>
                    <a:pt x="284480" y="3810000"/>
                    <a:pt x="0" y="3525520"/>
                    <a:pt x="0" y="317500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12700" cap="sq">
              <a:solidFill>
                <a:srgbClr val="000000"/>
              </a:solidFill>
              <a:prstDash val="solid"/>
              <a:miter/>
            </a:ln>
          </p:spPr>
        </p:sp>
      </p:grpSp>
      <p:grpSp>
        <p:nvGrpSpPr>
          <p:cNvPr name="Group 5" id="5"/>
          <p:cNvGrpSpPr/>
          <p:nvPr/>
        </p:nvGrpSpPr>
        <p:grpSpPr>
          <a:xfrm rot="0">
            <a:off x="6563642" y="4600182"/>
            <a:ext cx="5160716" cy="3096430"/>
            <a:chOff x="0" y="0"/>
            <a:chExt cx="6350000" cy="3810000"/>
          </a:xfrm>
        </p:grpSpPr>
        <p:sp>
          <p:nvSpPr>
            <p:cNvPr name="Freeform 6" id="6"/>
            <p:cNvSpPr/>
            <p:nvPr/>
          </p:nvSpPr>
          <p:spPr>
            <a:xfrm flipH="false" flipV="false" rot="0">
              <a:off x="0" y="0"/>
              <a:ext cx="6350000" cy="3810000"/>
            </a:xfrm>
            <a:custGeom>
              <a:avLst/>
              <a:gdLst/>
              <a:ahLst/>
              <a:cxnLst/>
              <a:rect r="r" b="b" t="t" l="l"/>
              <a:pathLst>
                <a:path h="3810000" w="6350000">
                  <a:moveTo>
                    <a:pt x="0" y="3175000"/>
                  </a:moveTo>
                  <a:lnTo>
                    <a:pt x="0" y="635000"/>
                  </a:lnTo>
                  <a:cubicBezTo>
                    <a:pt x="0" y="284480"/>
                    <a:pt x="284480" y="0"/>
                    <a:pt x="635000" y="0"/>
                  </a:cubicBezTo>
                  <a:lnTo>
                    <a:pt x="5715000" y="0"/>
                  </a:lnTo>
                  <a:cubicBezTo>
                    <a:pt x="6065520" y="0"/>
                    <a:pt x="6350000" y="284480"/>
                    <a:pt x="6350000" y="635000"/>
                  </a:cubicBezTo>
                  <a:lnTo>
                    <a:pt x="6350000" y="3175000"/>
                  </a:lnTo>
                  <a:cubicBezTo>
                    <a:pt x="6350000" y="3525520"/>
                    <a:pt x="6065520" y="3810000"/>
                    <a:pt x="5715000" y="3810000"/>
                  </a:cubicBezTo>
                  <a:lnTo>
                    <a:pt x="635000" y="3810000"/>
                  </a:lnTo>
                  <a:cubicBezTo>
                    <a:pt x="284480" y="3810000"/>
                    <a:pt x="0" y="3525520"/>
                    <a:pt x="0" y="317500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12700" cap="sq">
              <a:solidFill>
                <a:srgbClr val="000000"/>
              </a:solidFill>
              <a:prstDash val="solid"/>
              <a:miter/>
            </a:ln>
          </p:spPr>
        </p:sp>
      </p:grpSp>
      <p:grpSp>
        <p:nvGrpSpPr>
          <p:cNvPr name="Group 7" id="7"/>
          <p:cNvGrpSpPr/>
          <p:nvPr/>
        </p:nvGrpSpPr>
        <p:grpSpPr>
          <a:xfrm rot="0">
            <a:off x="12046179" y="4600182"/>
            <a:ext cx="5160716" cy="3096430"/>
            <a:chOff x="0" y="0"/>
            <a:chExt cx="6350000" cy="3810000"/>
          </a:xfrm>
        </p:grpSpPr>
        <p:sp>
          <p:nvSpPr>
            <p:cNvPr name="Freeform 8" id="8"/>
            <p:cNvSpPr/>
            <p:nvPr/>
          </p:nvSpPr>
          <p:spPr>
            <a:xfrm flipH="false" flipV="false" rot="0">
              <a:off x="0" y="0"/>
              <a:ext cx="6350000" cy="3810000"/>
            </a:xfrm>
            <a:custGeom>
              <a:avLst/>
              <a:gdLst/>
              <a:ahLst/>
              <a:cxnLst/>
              <a:rect r="r" b="b" t="t" l="l"/>
              <a:pathLst>
                <a:path h="3810000" w="6350000">
                  <a:moveTo>
                    <a:pt x="0" y="3175000"/>
                  </a:moveTo>
                  <a:lnTo>
                    <a:pt x="0" y="635000"/>
                  </a:lnTo>
                  <a:cubicBezTo>
                    <a:pt x="0" y="284480"/>
                    <a:pt x="284480" y="0"/>
                    <a:pt x="635000" y="0"/>
                  </a:cubicBezTo>
                  <a:lnTo>
                    <a:pt x="5715000" y="0"/>
                  </a:lnTo>
                  <a:cubicBezTo>
                    <a:pt x="6065520" y="0"/>
                    <a:pt x="6350000" y="284480"/>
                    <a:pt x="6350000" y="635000"/>
                  </a:cubicBezTo>
                  <a:lnTo>
                    <a:pt x="6350000" y="3175000"/>
                  </a:lnTo>
                  <a:cubicBezTo>
                    <a:pt x="6350000" y="3525520"/>
                    <a:pt x="6065520" y="3810000"/>
                    <a:pt x="5715000" y="3810000"/>
                  </a:cubicBezTo>
                  <a:lnTo>
                    <a:pt x="635000" y="3810000"/>
                  </a:lnTo>
                  <a:cubicBezTo>
                    <a:pt x="284480" y="3810000"/>
                    <a:pt x="0" y="3525520"/>
                    <a:pt x="0" y="317500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12700" cap="sq">
              <a:solidFill>
                <a:srgbClr val="000000"/>
              </a:solidFill>
              <a:prstDash val="solid"/>
              <a:miter/>
            </a:ln>
          </p:spPr>
        </p:sp>
      </p:grpSp>
      <p:sp>
        <p:nvSpPr>
          <p:cNvPr name="TextBox 9" id="9"/>
          <p:cNvSpPr txBox="true"/>
          <p:nvPr/>
        </p:nvSpPr>
        <p:spPr>
          <a:xfrm rot="0">
            <a:off x="4160451" y="1295388"/>
            <a:ext cx="9967098" cy="13335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0349"/>
              </a:lnSpc>
            </a:pPr>
            <a:r>
              <a:rPr lang="en-US" sz="9000">
                <a:solidFill>
                  <a:srgbClr val="3B6254"/>
                </a:solidFill>
                <a:latin typeface="Bebas Neue Cyrillic"/>
                <a:ea typeface="Bebas Neue Cyrillic"/>
                <a:cs typeface="Bebas Neue Cyrillic"/>
                <a:sym typeface="Bebas Neue Cyrillic"/>
              </a:rPr>
              <a:t>Metodología</a:t>
            </a:r>
          </a:p>
        </p:txBody>
      </p:sp>
      <p:sp>
        <p:nvSpPr>
          <p:cNvPr name="Freeform 10" id="10"/>
          <p:cNvSpPr/>
          <p:nvPr/>
        </p:nvSpPr>
        <p:spPr>
          <a:xfrm flipH="false" flipV="false" rot="0">
            <a:off x="5061073" y="14255"/>
            <a:ext cx="1786738" cy="1243032"/>
          </a:xfrm>
          <a:custGeom>
            <a:avLst/>
            <a:gdLst/>
            <a:ahLst/>
            <a:cxnLst/>
            <a:rect r="r" b="b" t="t" l="l"/>
            <a:pathLst>
              <a:path h="1243032" w="1786738">
                <a:moveTo>
                  <a:pt x="0" y="0"/>
                </a:moveTo>
                <a:lnTo>
                  <a:pt x="1786738" y="0"/>
                </a:lnTo>
                <a:lnTo>
                  <a:pt x="1786738" y="1243033"/>
                </a:lnTo>
                <a:lnTo>
                  <a:pt x="0" y="1243033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-50316" r="0" b="0"/>
            </a:stretch>
          </a:blipFill>
          <a:ln cap="sq">
            <a:noFill/>
            <a:prstDash val="solid"/>
            <a:miter/>
          </a:ln>
        </p:spPr>
      </p:sp>
      <p:sp>
        <p:nvSpPr>
          <p:cNvPr name="TextBox 11" id="11"/>
          <p:cNvSpPr txBox="true"/>
          <p:nvPr/>
        </p:nvSpPr>
        <p:spPr>
          <a:xfrm rot="0">
            <a:off x="3196408" y="2850415"/>
            <a:ext cx="11895184" cy="143065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840"/>
              </a:lnSpc>
            </a:pPr>
            <a:r>
              <a:rPr lang="en-US" sz="2400" spc="48">
                <a:solidFill>
                  <a:srgbClr val="3B6254"/>
                </a:solidFill>
                <a:latin typeface="Be Vietnam"/>
                <a:ea typeface="Be Vietnam"/>
                <a:cs typeface="Be Vietnam"/>
                <a:sym typeface="Be Vietnam"/>
              </a:rPr>
              <a:t>xxx</a:t>
            </a:r>
          </a:p>
          <a:p>
            <a:pPr algn="ctr">
              <a:lnSpc>
                <a:spcPts val="3840"/>
              </a:lnSpc>
            </a:pPr>
            <a:r>
              <a:rPr lang="en-US" sz="2400" spc="48">
                <a:solidFill>
                  <a:srgbClr val="3B6254"/>
                </a:solidFill>
                <a:latin typeface="Be Vietnam"/>
                <a:ea typeface="Be Vietnam"/>
                <a:cs typeface="Be Vietnam"/>
                <a:sym typeface="Be Vietnam"/>
              </a:rPr>
              <a:t>xxxx</a:t>
            </a:r>
          </a:p>
          <a:p>
            <a:pPr algn="ctr" marL="0" indent="0" lvl="0">
              <a:lnSpc>
                <a:spcPts val="3840"/>
              </a:lnSpc>
            </a:pPr>
            <a:r>
              <a:rPr lang="en-US" sz="2400" spc="48">
                <a:solidFill>
                  <a:srgbClr val="3B6254"/>
                </a:solidFill>
                <a:latin typeface="Be Vietnam"/>
                <a:ea typeface="Be Vietnam"/>
                <a:cs typeface="Be Vietnam"/>
                <a:sym typeface="Be Vietnam"/>
              </a:rPr>
              <a:t>xxxxx</a:t>
            </a:r>
          </a:p>
        </p:txBody>
      </p:sp>
      <p:sp>
        <p:nvSpPr>
          <p:cNvPr name="Freeform 12" id="12"/>
          <p:cNvSpPr/>
          <p:nvPr/>
        </p:nvSpPr>
        <p:spPr>
          <a:xfrm flipH="false" flipV="false" rot="0">
            <a:off x="0" y="7253938"/>
            <a:ext cx="2024569" cy="3033062"/>
          </a:xfrm>
          <a:custGeom>
            <a:avLst/>
            <a:gdLst/>
            <a:ahLst/>
            <a:cxnLst/>
            <a:rect r="r" b="b" t="t" l="l"/>
            <a:pathLst>
              <a:path h="3033062" w="2024569">
                <a:moveTo>
                  <a:pt x="0" y="0"/>
                </a:moveTo>
                <a:lnTo>
                  <a:pt x="2024569" y="0"/>
                </a:lnTo>
                <a:lnTo>
                  <a:pt x="2024569" y="3033062"/>
                </a:lnTo>
                <a:lnTo>
                  <a:pt x="0" y="3033062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l="0" t="0" r="0" b="0"/>
            </a:stretch>
          </a:blipFill>
        </p:spPr>
      </p:sp>
      <p:grpSp>
        <p:nvGrpSpPr>
          <p:cNvPr name="Group 13" id="13"/>
          <p:cNvGrpSpPr/>
          <p:nvPr/>
        </p:nvGrpSpPr>
        <p:grpSpPr>
          <a:xfrm rot="0">
            <a:off x="13480883" y="-417529"/>
            <a:ext cx="4573551" cy="2181192"/>
            <a:chOff x="0" y="0"/>
            <a:chExt cx="6098069" cy="2908256"/>
          </a:xfrm>
        </p:grpSpPr>
        <p:sp>
          <p:nvSpPr>
            <p:cNvPr name="Freeform 14" id="14"/>
            <p:cNvSpPr/>
            <p:nvPr/>
          </p:nvSpPr>
          <p:spPr>
            <a:xfrm flipH="false" flipV="false" rot="0">
              <a:off x="1157356" y="1031406"/>
              <a:ext cx="4940713" cy="1876849"/>
            </a:xfrm>
            <a:custGeom>
              <a:avLst/>
              <a:gdLst/>
              <a:ahLst/>
              <a:cxnLst/>
              <a:rect r="r" b="b" t="t" l="l"/>
              <a:pathLst>
                <a:path h="1876849" w="4940713">
                  <a:moveTo>
                    <a:pt x="0" y="0"/>
                  </a:moveTo>
                  <a:lnTo>
                    <a:pt x="4940713" y="0"/>
                  </a:lnTo>
                  <a:lnTo>
                    <a:pt x="4940713" y="1876850"/>
                  </a:lnTo>
                  <a:lnTo>
                    <a:pt x="0" y="187685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/>
              <a:stretch>
                <a:fillRect l="0" t="0" r="0" b="0"/>
              </a:stretch>
            </a:blipFill>
          </p:spPr>
        </p:sp>
        <p:sp>
          <p:nvSpPr>
            <p:cNvPr name="Freeform 15" id="15"/>
            <p:cNvSpPr/>
            <p:nvPr/>
          </p:nvSpPr>
          <p:spPr>
            <a:xfrm flipH="false" flipV="false" rot="0">
              <a:off x="2932868" y="1338314"/>
              <a:ext cx="526971" cy="351314"/>
            </a:xfrm>
            <a:custGeom>
              <a:avLst/>
              <a:gdLst/>
              <a:ahLst/>
              <a:cxnLst/>
              <a:rect r="r" b="b" t="t" l="l"/>
              <a:pathLst>
                <a:path h="351314" w="526971">
                  <a:moveTo>
                    <a:pt x="0" y="0"/>
                  </a:moveTo>
                  <a:lnTo>
                    <a:pt x="526971" y="0"/>
                  </a:lnTo>
                  <a:lnTo>
                    <a:pt x="526971" y="351314"/>
                  </a:lnTo>
                  <a:lnTo>
                    <a:pt x="0" y="35131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/>
              <a:stretch>
                <a:fillRect l="0" t="0" r="0" b="0"/>
              </a:stretch>
            </a:blipFill>
          </p:spPr>
        </p:sp>
        <p:sp>
          <p:nvSpPr>
            <p:cNvPr name="Freeform 16" id="16"/>
            <p:cNvSpPr/>
            <p:nvPr/>
          </p:nvSpPr>
          <p:spPr>
            <a:xfrm flipH="false" flipV="false" rot="-1239646">
              <a:off x="231736" y="321530"/>
              <a:ext cx="2132853" cy="1702342"/>
            </a:xfrm>
            <a:custGeom>
              <a:avLst/>
              <a:gdLst/>
              <a:ahLst/>
              <a:cxnLst/>
              <a:rect r="r" b="b" t="t" l="l"/>
              <a:pathLst>
                <a:path h="1702342" w="2132853">
                  <a:moveTo>
                    <a:pt x="0" y="0"/>
                  </a:moveTo>
                  <a:lnTo>
                    <a:pt x="2132853" y="0"/>
                  </a:lnTo>
                  <a:lnTo>
                    <a:pt x="2132853" y="1702342"/>
                  </a:lnTo>
                  <a:lnTo>
                    <a:pt x="0" y="170234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9">
                <a:alphaModFix amt="95000"/>
              </a:blip>
              <a:stretch>
                <a:fillRect l="-27461" t="-13535" r="-24239" b="-29014"/>
              </a:stretch>
            </a:blipFill>
          </p:spPr>
        </p:sp>
      </p:grpSp>
      <p:grpSp>
        <p:nvGrpSpPr>
          <p:cNvPr name="Group 17" id="17"/>
          <p:cNvGrpSpPr/>
          <p:nvPr/>
        </p:nvGrpSpPr>
        <p:grpSpPr>
          <a:xfrm rot="0">
            <a:off x="13447032" y="7967344"/>
            <a:ext cx="4786828" cy="2017083"/>
            <a:chOff x="0" y="0"/>
            <a:chExt cx="6382438" cy="2689445"/>
          </a:xfrm>
        </p:grpSpPr>
        <p:sp>
          <p:nvSpPr>
            <p:cNvPr name="Freeform 18" id="18"/>
            <p:cNvSpPr/>
            <p:nvPr/>
          </p:nvSpPr>
          <p:spPr>
            <a:xfrm flipH="false" flipV="false" rot="0">
              <a:off x="4391544" y="1547297"/>
              <a:ext cx="1512924" cy="1009472"/>
            </a:xfrm>
            <a:custGeom>
              <a:avLst/>
              <a:gdLst/>
              <a:ahLst/>
              <a:cxnLst/>
              <a:rect r="r" b="b" t="t" l="l"/>
              <a:pathLst>
                <a:path h="1009472" w="1512924">
                  <a:moveTo>
                    <a:pt x="0" y="0"/>
                  </a:moveTo>
                  <a:lnTo>
                    <a:pt x="1512925" y="0"/>
                  </a:lnTo>
                  <a:lnTo>
                    <a:pt x="1512925" y="1009473"/>
                  </a:lnTo>
                  <a:lnTo>
                    <a:pt x="0" y="100947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0"/>
              <a:stretch>
                <a:fillRect l="0" t="0" r="0" b="0"/>
              </a:stretch>
            </a:blipFill>
          </p:spPr>
        </p:sp>
        <p:sp>
          <p:nvSpPr>
            <p:cNvPr name="Freeform 19" id="19"/>
            <p:cNvSpPr/>
            <p:nvPr/>
          </p:nvSpPr>
          <p:spPr>
            <a:xfrm flipH="false" flipV="false" rot="0">
              <a:off x="1275129" y="1489568"/>
              <a:ext cx="1019895" cy="1199876"/>
            </a:xfrm>
            <a:custGeom>
              <a:avLst/>
              <a:gdLst/>
              <a:ahLst/>
              <a:cxnLst/>
              <a:rect r="r" b="b" t="t" l="l"/>
              <a:pathLst>
                <a:path h="1199876" w="1019895">
                  <a:moveTo>
                    <a:pt x="0" y="0"/>
                  </a:moveTo>
                  <a:lnTo>
                    <a:pt x="1019895" y="0"/>
                  </a:lnTo>
                  <a:lnTo>
                    <a:pt x="1019895" y="1199877"/>
                  </a:lnTo>
                  <a:lnTo>
                    <a:pt x="0" y="119987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1"/>
              <a:stretch>
                <a:fillRect l="0" t="0" r="0" b="0"/>
              </a:stretch>
            </a:blipFill>
          </p:spPr>
        </p:sp>
        <p:sp>
          <p:nvSpPr>
            <p:cNvPr name="Freeform 20" id="20"/>
            <p:cNvSpPr/>
            <p:nvPr/>
          </p:nvSpPr>
          <p:spPr>
            <a:xfrm flipH="false" flipV="false" rot="0">
              <a:off x="0" y="1489568"/>
              <a:ext cx="890926" cy="1090459"/>
            </a:xfrm>
            <a:custGeom>
              <a:avLst/>
              <a:gdLst/>
              <a:ahLst/>
              <a:cxnLst/>
              <a:rect r="r" b="b" t="t" l="l"/>
              <a:pathLst>
                <a:path h="1090459" w="890926">
                  <a:moveTo>
                    <a:pt x="0" y="0"/>
                  </a:moveTo>
                  <a:lnTo>
                    <a:pt x="890926" y="0"/>
                  </a:lnTo>
                  <a:lnTo>
                    <a:pt x="890926" y="1090459"/>
                  </a:lnTo>
                  <a:lnTo>
                    <a:pt x="0" y="109045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2"/>
              <a:stretch>
                <a:fillRect l="0" t="-5756" r="0" b="0"/>
              </a:stretch>
            </a:blipFill>
          </p:spPr>
        </p:sp>
        <p:sp>
          <p:nvSpPr>
            <p:cNvPr name="Freeform 21" id="21"/>
            <p:cNvSpPr/>
            <p:nvPr/>
          </p:nvSpPr>
          <p:spPr>
            <a:xfrm flipH="false" flipV="false" rot="0">
              <a:off x="2679227" y="1584770"/>
              <a:ext cx="1407517" cy="995257"/>
            </a:xfrm>
            <a:custGeom>
              <a:avLst/>
              <a:gdLst/>
              <a:ahLst/>
              <a:cxnLst/>
              <a:rect r="r" b="b" t="t" l="l"/>
              <a:pathLst>
                <a:path h="995257" w="1407517">
                  <a:moveTo>
                    <a:pt x="0" y="0"/>
                  </a:moveTo>
                  <a:lnTo>
                    <a:pt x="1407517" y="0"/>
                  </a:lnTo>
                  <a:lnTo>
                    <a:pt x="1407517" y="995257"/>
                  </a:lnTo>
                  <a:lnTo>
                    <a:pt x="0" y="99525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3"/>
              <a:stretch>
                <a:fillRect l="-21512" t="0" r="-19907" b="0"/>
              </a:stretch>
            </a:blipFill>
          </p:spPr>
        </p:sp>
        <p:sp>
          <p:nvSpPr>
            <p:cNvPr name="Freeform 22" id="22"/>
            <p:cNvSpPr/>
            <p:nvPr/>
          </p:nvSpPr>
          <p:spPr>
            <a:xfrm flipH="false" flipV="false" rot="1411353">
              <a:off x="4894366" y="223129"/>
              <a:ext cx="1335356" cy="1043310"/>
            </a:xfrm>
            <a:custGeom>
              <a:avLst/>
              <a:gdLst/>
              <a:ahLst/>
              <a:cxnLst/>
              <a:rect r="r" b="b" t="t" l="l"/>
              <a:pathLst>
                <a:path h="1043310" w="1335356">
                  <a:moveTo>
                    <a:pt x="0" y="0"/>
                  </a:moveTo>
                  <a:lnTo>
                    <a:pt x="1335356" y="0"/>
                  </a:lnTo>
                  <a:lnTo>
                    <a:pt x="1335356" y="1043310"/>
                  </a:lnTo>
                  <a:lnTo>
                    <a:pt x="0" y="104331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4"/>
              <a:stretch>
                <a:fillRect l="-25876" t="-32571" r="-35582" b="-39210"/>
              </a:stretch>
            </a:blipFill>
          </p:spPr>
        </p:sp>
      </p:grpSp>
    </p:spTree>
  </p:cSld>
  <p:clrMapOvr>
    <a:masterClrMapping/>
  </p:clrMapOvr>
</p:sld>
</file>

<file path=ppt/slides/slide8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10344912" y="2233384"/>
            <a:ext cx="1277499" cy="1277499"/>
            <a:chOff x="0" y="0"/>
            <a:chExt cx="812800" cy="812800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FFFF"/>
            </a:solidFill>
            <a:ln cap="sq">
              <a:noFill/>
              <a:prstDash val="solid"/>
              <a:miter/>
            </a:ln>
          </p:spPr>
        </p:sp>
        <p:sp>
          <p:nvSpPr>
            <p:cNvPr name="TextBox 4" id="4"/>
            <p:cNvSpPr txBox="true"/>
            <p:nvPr/>
          </p:nvSpPr>
          <p:spPr>
            <a:xfrm>
              <a:off x="76200" y="28575"/>
              <a:ext cx="660400" cy="70802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3359"/>
                </a:lnSpc>
              </a:pPr>
            </a:p>
          </p:txBody>
        </p:sp>
      </p:grpSp>
      <p:sp>
        <p:nvSpPr>
          <p:cNvPr name="Freeform 5" id="5"/>
          <p:cNvSpPr/>
          <p:nvPr/>
        </p:nvSpPr>
        <p:spPr>
          <a:xfrm flipH="false" flipV="false" rot="0">
            <a:off x="10642909" y="2533939"/>
            <a:ext cx="671315" cy="676388"/>
          </a:xfrm>
          <a:custGeom>
            <a:avLst/>
            <a:gdLst/>
            <a:ahLst/>
            <a:cxnLst/>
            <a:rect r="r" b="b" t="t" l="l"/>
            <a:pathLst>
              <a:path h="676388" w="671315">
                <a:moveTo>
                  <a:pt x="0" y="0"/>
                </a:moveTo>
                <a:lnTo>
                  <a:pt x="671315" y="0"/>
                </a:lnTo>
                <a:lnTo>
                  <a:pt x="671315" y="676389"/>
                </a:lnTo>
                <a:lnTo>
                  <a:pt x="0" y="67638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6" id="6"/>
          <p:cNvGrpSpPr/>
          <p:nvPr/>
        </p:nvGrpSpPr>
        <p:grpSpPr>
          <a:xfrm rot="0">
            <a:off x="10344912" y="4813818"/>
            <a:ext cx="1277499" cy="1277499"/>
            <a:chOff x="0" y="0"/>
            <a:chExt cx="812800" cy="812800"/>
          </a:xfrm>
        </p:grpSpPr>
        <p:sp>
          <p:nvSpPr>
            <p:cNvPr name="Freeform 7" id="7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FFFF"/>
            </a:solidFill>
            <a:ln cap="sq">
              <a:noFill/>
              <a:prstDash val="solid"/>
              <a:miter/>
            </a:ln>
          </p:spPr>
        </p:sp>
        <p:sp>
          <p:nvSpPr>
            <p:cNvPr name="TextBox 8" id="8"/>
            <p:cNvSpPr txBox="true"/>
            <p:nvPr/>
          </p:nvSpPr>
          <p:spPr>
            <a:xfrm>
              <a:off x="76200" y="28575"/>
              <a:ext cx="660400" cy="70802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3359"/>
                </a:lnSpc>
              </a:pPr>
            </a:p>
          </p:txBody>
        </p:sp>
      </p:grpSp>
      <p:sp>
        <p:nvSpPr>
          <p:cNvPr name="Freeform 9" id="9"/>
          <p:cNvSpPr/>
          <p:nvPr/>
        </p:nvSpPr>
        <p:spPr>
          <a:xfrm flipH="false" flipV="false" rot="0">
            <a:off x="10656671" y="5114373"/>
            <a:ext cx="657554" cy="647690"/>
          </a:xfrm>
          <a:custGeom>
            <a:avLst/>
            <a:gdLst/>
            <a:ahLst/>
            <a:cxnLst/>
            <a:rect r="r" b="b" t="t" l="l"/>
            <a:pathLst>
              <a:path h="647690" w="657554">
                <a:moveTo>
                  <a:pt x="0" y="0"/>
                </a:moveTo>
                <a:lnTo>
                  <a:pt x="657553" y="0"/>
                </a:lnTo>
                <a:lnTo>
                  <a:pt x="657553" y="647690"/>
                </a:lnTo>
                <a:lnTo>
                  <a:pt x="0" y="64769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10" id="10"/>
          <p:cNvGrpSpPr/>
          <p:nvPr/>
        </p:nvGrpSpPr>
        <p:grpSpPr>
          <a:xfrm rot="0">
            <a:off x="10344912" y="7656654"/>
            <a:ext cx="1277499" cy="1277499"/>
            <a:chOff x="0" y="0"/>
            <a:chExt cx="812800" cy="812800"/>
          </a:xfrm>
        </p:grpSpPr>
        <p:sp>
          <p:nvSpPr>
            <p:cNvPr name="Freeform 11" id="11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FFFF"/>
            </a:solidFill>
            <a:ln cap="sq">
              <a:noFill/>
              <a:prstDash val="solid"/>
              <a:miter/>
            </a:ln>
          </p:spPr>
        </p:sp>
        <p:sp>
          <p:nvSpPr>
            <p:cNvPr name="TextBox 12" id="12"/>
            <p:cNvSpPr txBox="true"/>
            <p:nvPr/>
          </p:nvSpPr>
          <p:spPr>
            <a:xfrm>
              <a:off x="76200" y="28575"/>
              <a:ext cx="660400" cy="70802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3359"/>
                </a:lnSpc>
              </a:pPr>
            </a:p>
          </p:txBody>
        </p:sp>
      </p:grpSp>
      <p:sp>
        <p:nvSpPr>
          <p:cNvPr name="Freeform 13" id="13"/>
          <p:cNvSpPr/>
          <p:nvPr/>
        </p:nvSpPr>
        <p:spPr>
          <a:xfrm flipH="false" flipV="false" rot="0">
            <a:off x="10581338" y="7917201"/>
            <a:ext cx="732886" cy="716396"/>
          </a:xfrm>
          <a:custGeom>
            <a:avLst/>
            <a:gdLst/>
            <a:ahLst/>
            <a:cxnLst/>
            <a:rect r="r" b="b" t="t" l="l"/>
            <a:pathLst>
              <a:path h="716396" w="732886">
                <a:moveTo>
                  <a:pt x="0" y="0"/>
                </a:moveTo>
                <a:lnTo>
                  <a:pt x="732886" y="0"/>
                </a:lnTo>
                <a:lnTo>
                  <a:pt x="732886" y="716397"/>
                </a:lnTo>
                <a:lnTo>
                  <a:pt x="0" y="716397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14" id="14"/>
          <p:cNvSpPr txBox="true"/>
          <p:nvPr/>
        </p:nvSpPr>
        <p:spPr>
          <a:xfrm rot="0">
            <a:off x="1028700" y="1723975"/>
            <a:ext cx="8115300" cy="13335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10349"/>
              </a:lnSpc>
            </a:pPr>
            <a:r>
              <a:rPr lang="en-US" sz="9000">
                <a:solidFill>
                  <a:srgbClr val="3B6254"/>
                </a:solidFill>
                <a:latin typeface="Bebas Neue Cyrillic"/>
                <a:ea typeface="Bebas Neue Cyrillic"/>
                <a:cs typeface="Bebas Neue Cyrillic"/>
                <a:sym typeface="Bebas Neue Cyrillic"/>
              </a:rPr>
              <a:t>Resultados </a:t>
            </a:r>
          </a:p>
        </p:txBody>
      </p:sp>
      <p:sp>
        <p:nvSpPr>
          <p:cNvPr name="TextBox 15" id="15"/>
          <p:cNvSpPr txBox="true"/>
          <p:nvPr/>
        </p:nvSpPr>
        <p:spPr>
          <a:xfrm rot="0">
            <a:off x="12152702" y="2585450"/>
            <a:ext cx="5106598" cy="124968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>
              <a:lnSpc>
                <a:spcPts val="2520"/>
              </a:lnSpc>
            </a:pPr>
            <a:r>
              <a:rPr lang="en-US" sz="1800" spc="36">
                <a:solidFill>
                  <a:srgbClr val="3B6254"/>
                </a:solidFill>
                <a:latin typeface="Be Vietnam"/>
                <a:ea typeface="Be Vietnam"/>
                <a:cs typeface="Be Vietnam"/>
                <a:sym typeface="Be Vietnam"/>
              </a:rPr>
              <a:t>xxxx</a:t>
            </a:r>
          </a:p>
          <a:p>
            <a:pPr algn="just">
              <a:lnSpc>
                <a:spcPts val="2520"/>
              </a:lnSpc>
            </a:pPr>
          </a:p>
          <a:p>
            <a:pPr algn="just">
              <a:lnSpc>
                <a:spcPts val="2520"/>
              </a:lnSpc>
            </a:pPr>
            <a:r>
              <a:rPr lang="en-US" sz="1800" spc="36">
                <a:solidFill>
                  <a:srgbClr val="3B6254"/>
                </a:solidFill>
                <a:latin typeface="Be Vietnam"/>
                <a:ea typeface="Be Vietnam"/>
                <a:cs typeface="Be Vietnam"/>
                <a:sym typeface="Be Vietnam"/>
              </a:rPr>
              <a:t>xxx</a:t>
            </a:r>
          </a:p>
          <a:p>
            <a:pPr algn="just" marL="0" indent="0" lvl="0">
              <a:lnSpc>
                <a:spcPts val="2520"/>
              </a:lnSpc>
            </a:pPr>
            <a:r>
              <a:rPr lang="en-US" sz="1800" spc="36">
                <a:solidFill>
                  <a:srgbClr val="3B6254"/>
                </a:solidFill>
                <a:latin typeface="Be Vietnam"/>
                <a:ea typeface="Be Vietnam"/>
                <a:cs typeface="Be Vietnam"/>
                <a:sym typeface="Be Vietnam"/>
              </a:rPr>
              <a:t>xx</a:t>
            </a:r>
          </a:p>
        </p:txBody>
      </p:sp>
      <p:sp>
        <p:nvSpPr>
          <p:cNvPr name="TextBox 16" id="16"/>
          <p:cNvSpPr txBox="true"/>
          <p:nvPr/>
        </p:nvSpPr>
        <p:spPr>
          <a:xfrm rot="0">
            <a:off x="12152702" y="1918762"/>
            <a:ext cx="5106598" cy="34864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760"/>
              </a:lnSpc>
            </a:pPr>
            <a:r>
              <a:rPr lang="en-US" sz="2400" spc="-72" b="true">
                <a:solidFill>
                  <a:srgbClr val="3B6254"/>
                </a:solidFill>
                <a:latin typeface="Be Vietnam Ultra-Bold"/>
                <a:ea typeface="Be Vietnam Ultra-Bold"/>
                <a:cs typeface="Be Vietnam Ultra-Bold"/>
                <a:sym typeface="Be Vietnam Ultra-Bold"/>
              </a:rPr>
              <a:t>Strategy</a:t>
            </a:r>
          </a:p>
        </p:txBody>
      </p:sp>
      <p:sp>
        <p:nvSpPr>
          <p:cNvPr name="TextBox 17" id="17"/>
          <p:cNvSpPr txBox="true"/>
          <p:nvPr/>
        </p:nvSpPr>
        <p:spPr>
          <a:xfrm rot="0">
            <a:off x="12152702" y="5323046"/>
            <a:ext cx="5106598" cy="93535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>
              <a:lnSpc>
                <a:spcPts val="2520"/>
              </a:lnSpc>
            </a:pPr>
            <a:r>
              <a:rPr lang="en-US" sz="1800" spc="36">
                <a:solidFill>
                  <a:srgbClr val="3B6254"/>
                </a:solidFill>
                <a:latin typeface="Be Vietnam"/>
                <a:ea typeface="Be Vietnam"/>
                <a:cs typeface="Be Vietnam"/>
                <a:sym typeface="Be Vietnam"/>
              </a:rPr>
              <a:t>xxxx</a:t>
            </a:r>
          </a:p>
          <a:p>
            <a:pPr algn="just">
              <a:lnSpc>
                <a:spcPts val="2520"/>
              </a:lnSpc>
            </a:pPr>
            <a:r>
              <a:rPr lang="en-US" sz="1800" spc="36">
                <a:solidFill>
                  <a:srgbClr val="3B6254"/>
                </a:solidFill>
                <a:latin typeface="Be Vietnam"/>
                <a:ea typeface="Be Vietnam"/>
                <a:cs typeface="Be Vietnam"/>
                <a:sym typeface="Be Vietnam"/>
              </a:rPr>
              <a:t>xxx</a:t>
            </a:r>
          </a:p>
          <a:p>
            <a:pPr algn="just" marL="0" indent="0" lvl="0">
              <a:lnSpc>
                <a:spcPts val="2520"/>
              </a:lnSpc>
            </a:pPr>
            <a:r>
              <a:rPr lang="en-US" sz="1800" spc="36">
                <a:solidFill>
                  <a:srgbClr val="3B6254"/>
                </a:solidFill>
                <a:latin typeface="Be Vietnam"/>
                <a:ea typeface="Be Vietnam"/>
                <a:cs typeface="Be Vietnam"/>
                <a:sym typeface="Be Vietnam"/>
              </a:rPr>
              <a:t>xx</a:t>
            </a:r>
          </a:p>
        </p:txBody>
      </p:sp>
      <p:sp>
        <p:nvSpPr>
          <p:cNvPr name="TextBox 18" id="18"/>
          <p:cNvSpPr txBox="true"/>
          <p:nvPr/>
        </p:nvSpPr>
        <p:spPr>
          <a:xfrm rot="0">
            <a:off x="12152702" y="4499196"/>
            <a:ext cx="5106598" cy="34864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760"/>
              </a:lnSpc>
            </a:pPr>
            <a:r>
              <a:rPr lang="en-US" sz="2400" spc="-72" b="true">
                <a:solidFill>
                  <a:srgbClr val="3B6254"/>
                </a:solidFill>
                <a:latin typeface="Be Vietnam Ultra-Bold"/>
                <a:ea typeface="Be Vietnam Ultra-Bold"/>
                <a:cs typeface="Be Vietnam Ultra-Bold"/>
                <a:sym typeface="Be Vietnam Ultra-Bold"/>
              </a:rPr>
              <a:t>Milestone</a:t>
            </a:r>
          </a:p>
        </p:txBody>
      </p:sp>
      <p:sp>
        <p:nvSpPr>
          <p:cNvPr name="TextBox 19" id="19"/>
          <p:cNvSpPr txBox="true"/>
          <p:nvPr/>
        </p:nvSpPr>
        <p:spPr>
          <a:xfrm rot="0">
            <a:off x="12152702" y="8165882"/>
            <a:ext cx="5106598" cy="93535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>
              <a:lnSpc>
                <a:spcPts val="2520"/>
              </a:lnSpc>
            </a:pPr>
            <a:r>
              <a:rPr lang="en-US" sz="1800" spc="36">
                <a:solidFill>
                  <a:srgbClr val="3B6254"/>
                </a:solidFill>
                <a:latin typeface="Be Vietnam"/>
                <a:ea typeface="Be Vietnam"/>
                <a:cs typeface="Be Vietnam"/>
                <a:sym typeface="Be Vietnam"/>
              </a:rPr>
              <a:t>xx</a:t>
            </a:r>
          </a:p>
          <a:p>
            <a:pPr algn="just">
              <a:lnSpc>
                <a:spcPts val="2520"/>
              </a:lnSpc>
            </a:pPr>
            <a:r>
              <a:rPr lang="en-US" sz="1800" spc="36">
                <a:solidFill>
                  <a:srgbClr val="3B6254"/>
                </a:solidFill>
                <a:latin typeface="Be Vietnam"/>
                <a:ea typeface="Be Vietnam"/>
                <a:cs typeface="Be Vietnam"/>
                <a:sym typeface="Be Vietnam"/>
              </a:rPr>
              <a:t>xxx</a:t>
            </a:r>
          </a:p>
          <a:p>
            <a:pPr algn="just" marL="0" indent="0" lvl="0">
              <a:lnSpc>
                <a:spcPts val="2520"/>
              </a:lnSpc>
            </a:pPr>
            <a:r>
              <a:rPr lang="en-US" sz="1800" spc="36">
                <a:solidFill>
                  <a:srgbClr val="3B6254"/>
                </a:solidFill>
                <a:latin typeface="Be Vietnam"/>
                <a:ea typeface="Be Vietnam"/>
                <a:cs typeface="Be Vietnam"/>
                <a:sym typeface="Be Vietnam"/>
              </a:rPr>
              <a:t>xx</a:t>
            </a:r>
          </a:p>
        </p:txBody>
      </p:sp>
      <p:sp>
        <p:nvSpPr>
          <p:cNvPr name="TextBox 20" id="20"/>
          <p:cNvSpPr txBox="true"/>
          <p:nvPr/>
        </p:nvSpPr>
        <p:spPr>
          <a:xfrm rot="0">
            <a:off x="12152702" y="7342032"/>
            <a:ext cx="5106598" cy="34864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760"/>
              </a:lnSpc>
            </a:pPr>
            <a:r>
              <a:rPr lang="en-US" sz="2400" spc="-72" b="true">
                <a:solidFill>
                  <a:srgbClr val="3B6254"/>
                </a:solidFill>
                <a:latin typeface="Be Vietnam Ultra-Bold"/>
                <a:ea typeface="Be Vietnam Ultra-Bold"/>
                <a:cs typeface="Be Vietnam Ultra-Bold"/>
                <a:sym typeface="Be Vietnam Ultra-Bold"/>
              </a:rPr>
              <a:t>Support</a:t>
            </a:r>
          </a:p>
        </p:txBody>
      </p:sp>
      <p:grpSp>
        <p:nvGrpSpPr>
          <p:cNvPr name="Group 21" id="21"/>
          <p:cNvGrpSpPr/>
          <p:nvPr/>
        </p:nvGrpSpPr>
        <p:grpSpPr>
          <a:xfrm rot="0">
            <a:off x="873841" y="3053904"/>
            <a:ext cx="8115300" cy="4768629"/>
            <a:chOff x="0" y="0"/>
            <a:chExt cx="9985466" cy="5867557"/>
          </a:xfrm>
        </p:grpSpPr>
        <p:sp>
          <p:nvSpPr>
            <p:cNvPr name="Freeform 22" id="22"/>
            <p:cNvSpPr/>
            <p:nvPr/>
          </p:nvSpPr>
          <p:spPr>
            <a:xfrm flipH="false" flipV="false" rot="0">
              <a:off x="0" y="0"/>
              <a:ext cx="9985466" cy="5867557"/>
            </a:xfrm>
            <a:custGeom>
              <a:avLst/>
              <a:gdLst/>
              <a:ahLst/>
              <a:cxnLst/>
              <a:rect r="r" b="b" t="t" l="l"/>
              <a:pathLst>
                <a:path h="5867557" w="9985466">
                  <a:moveTo>
                    <a:pt x="0" y="4889631"/>
                  </a:moveTo>
                  <a:lnTo>
                    <a:pt x="0" y="977926"/>
                  </a:lnTo>
                  <a:cubicBezTo>
                    <a:pt x="0" y="438111"/>
                    <a:pt x="447349" y="0"/>
                    <a:pt x="998547" y="0"/>
                  </a:cubicBezTo>
                  <a:lnTo>
                    <a:pt x="8986919" y="0"/>
                  </a:lnTo>
                  <a:cubicBezTo>
                    <a:pt x="9538117" y="0"/>
                    <a:pt x="9985466" y="438111"/>
                    <a:pt x="9985466" y="977926"/>
                  </a:cubicBezTo>
                  <a:lnTo>
                    <a:pt x="9985466" y="4889631"/>
                  </a:lnTo>
                  <a:cubicBezTo>
                    <a:pt x="9985466" y="5429446"/>
                    <a:pt x="9538117" y="5867557"/>
                    <a:pt x="8986919" y="5867557"/>
                  </a:cubicBezTo>
                  <a:lnTo>
                    <a:pt x="998547" y="5867557"/>
                  </a:lnTo>
                  <a:cubicBezTo>
                    <a:pt x="447349" y="5867557"/>
                    <a:pt x="0" y="5429446"/>
                    <a:pt x="0" y="4889631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12700" cap="sq">
              <a:solidFill>
                <a:srgbClr val="000000"/>
              </a:solidFill>
              <a:prstDash val="solid"/>
              <a:miter/>
            </a:ln>
          </p:spPr>
        </p:sp>
      </p:grpSp>
      <p:sp>
        <p:nvSpPr>
          <p:cNvPr name="Freeform 23" id="23"/>
          <p:cNvSpPr/>
          <p:nvPr/>
        </p:nvSpPr>
        <p:spPr>
          <a:xfrm flipH="false" flipV="false" rot="0">
            <a:off x="10154779" y="-15043"/>
            <a:ext cx="1997922" cy="1043743"/>
          </a:xfrm>
          <a:custGeom>
            <a:avLst/>
            <a:gdLst/>
            <a:ahLst/>
            <a:cxnLst/>
            <a:rect r="r" b="b" t="t" l="l"/>
            <a:pathLst>
              <a:path h="1043743" w="1997922">
                <a:moveTo>
                  <a:pt x="0" y="0"/>
                </a:moveTo>
                <a:lnTo>
                  <a:pt x="1997923" y="0"/>
                </a:lnTo>
                <a:lnTo>
                  <a:pt x="1997923" y="1043743"/>
                </a:lnTo>
                <a:lnTo>
                  <a:pt x="0" y="1043743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0" t="-110639" r="0" b="0"/>
            </a:stretch>
          </a:blipFill>
        </p:spPr>
      </p:sp>
      <p:sp>
        <p:nvSpPr>
          <p:cNvPr name="Freeform 24" id="24"/>
          <p:cNvSpPr/>
          <p:nvPr/>
        </p:nvSpPr>
        <p:spPr>
          <a:xfrm flipH="false" flipV="false" rot="0">
            <a:off x="0" y="7253938"/>
            <a:ext cx="2024569" cy="3033062"/>
          </a:xfrm>
          <a:custGeom>
            <a:avLst/>
            <a:gdLst/>
            <a:ahLst/>
            <a:cxnLst/>
            <a:rect r="r" b="b" t="t" l="l"/>
            <a:pathLst>
              <a:path h="3033062" w="2024569">
                <a:moveTo>
                  <a:pt x="0" y="0"/>
                </a:moveTo>
                <a:lnTo>
                  <a:pt x="2024569" y="0"/>
                </a:lnTo>
                <a:lnTo>
                  <a:pt x="2024569" y="3033062"/>
                </a:lnTo>
                <a:lnTo>
                  <a:pt x="0" y="3033062"/>
                </a:lnTo>
                <a:lnTo>
                  <a:pt x="0" y="0"/>
                </a:lnTo>
                <a:close/>
              </a:path>
            </a:pathLst>
          </a:custGeom>
          <a:blipFill>
            <a:blip r:embed="rId10"/>
            <a:stretch>
              <a:fillRect l="0" t="0" r="0" b="0"/>
            </a:stretch>
          </a:blipFill>
        </p:spPr>
      </p:sp>
      <p:sp>
        <p:nvSpPr>
          <p:cNvPr name="Freeform 25" id="25"/>
          <p:cNvSpPr/>
          <p:nvPr/>
        </p:nvSpPr>
        <p:spPr>
          <a:xfrm flipH="false" flipV="false" rot="0">
            <a:off x="-1572158" y="-462357"/>
            <a:ext cx="3144315" cy="2137522"/>
          </a:xfrm>
          <a:custGeom>
            <a:avLst/>
            <a:gdLst/>
            <a:ahLst/>
            <a:cxnLst/>
            <a:rect r="r" b="b" t="t" l="l"/>
            <a:pathLst>
              <a:path h="2137522" w="3144315">
                <a:moveTo>
                  <a:pt x="0" y="0"/>
                </a:moveTo>
                <a:lnTo>
                  <a:pt x="3144316" y="0"/>
                </a:lnTo>
                <a:lnTo>
                  <a:pt x="3144316" y="2137522"/>
                </a:lnTo>
                <a:lnTo>
                  <a:pt x="0" y="2137522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alphaModFix amt="82000"/>
            </a:blip>
            <a:stretch>
              <a:fillRect l="0" t="-10228" r="-29562" b="-16847"/>
            </a:stretch>
          </a:blipFill>
        </p:spPr>
      </p:sp>
      <p:grpSp>
        <p:nvGrpSpPr>
          <p:cNvPr name="Group 26" id="26"/>
          <p:cNvGrpSpPr/>
          <p:nvPr/>
        </p:nvGrpSpPr>
        <p:grpSpPr>
          <a:xfrm rot="0">
            <a:off x="13480883" y="-417529"/>
            <a:ext cx="4573551" cy="2181192"/>
            <a:chOff x="0" y="0"/>
            <a:chExt cx="6098069" cy="2908256"/>
          </a:xfrm>
        </p:grpSpPr>
        <p:sp>
          <p:nvSpPr>
            <p:cNvPr name="Freeform 27" id="27"/>
            <p:cNvSpPr/>
            <p:nvPr/>
          </p:nvSpPr>
          <p:spPr>
            <a:xfrm flipH="false" flipV="false" rot="0">
              <a:off x="1157356" y="1031406"/>
              <a:ext cx="4940713" cy="1876849"/>
            </a:xfrm>
            <a:custGeom>
              <a:avLst/>
              <a:gdLst/>
              <a:ahLst/>
              <a:cxnLst/>
              <a:rect r="r" b="b" t="t" l="l"/>
              <a:pathLst>
                <a:path h="1876849" w="4940713">
                  <a:moveTo>
                    <a:pt x="0" y="0"/>
                  </a:moveTo>
                  <a:lnTo>
                    <a:pt x="4940713" y="0"/>
                  </a:lnTo>
                  <a:lnTo>
                    <a:pt x="4940713" y="1876850"/>
                  </a:lnTo>
                  <a:lnTo>
                    <a:pt x="0" y="187685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2"/>
              <a:stretch>
                <a:fillRect l="0" t="0" r="0" b="0"/>
              </a:stretch>
            </a:blipFill>
          </p:spPr>
        </p:sp>
        <p:sp>
          <p:nvSpPr>
            <p:cNvPr name="Freeform 28" id="28"/>
            <p:cNvSpPr/>
            <p:nvPr/>
          </p:nvSpPr>
          <p:spPr>
            <a:xfrm flipH="false" flipV="false" rot="0">
              <a:off x="2932868" y="1338314"/>
              <a:ext cx="526971" cy="351314"/>
            </a:xfrm>
            <a:custGeom>
              <a:avLst/>
              <a:gdLst/>
              <a:ahLst/>
              <a:cxnLst/>
              <a:rect r="r" b="b" t="t" l="l"/>
              <a:pathLst>
                <a:path h="351314" w="526971">
                  <a:moveTo>
                    <a:pt x="0" y="0"/>
                  </a:moveTo>
                  <a:lnTo>
                    <a:pt x="526971" y="0"/>
                  </a:lnTo>
                  <a:lnTo>
                    <a:pt x="526971" y="351314"/>
                  </a:lnTo>
                  <a:lnTo>
                    <a:pt x="0" y="35131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3"/>
              <a:stretch>
                <a:fillRect l="0" t="0" r="0" b="0"/>
              </a:stretch>
            </a:blipFill>
          </p:spPr>
        </p:sp>
        <p:sp>
          <p:nvSpPr>
            <p:cNvPr name="Freeform 29" id="29"/>
            <p:cNvSpPr/>
            <p:nvPr/>
          </p:nvSpPr>
          <p:spPr>
            <a:xfrm flipH="false" flipV="false" rot="-1239646">
              <a:off x="231736" y="321530"/>
              <a:ext cx="2132853" cy="1702342"/>
            </a:xfrm>
            <a:custGeom>
              <a:avLst/>
              <a:gdLst/>
              <a:ahLst/>
              <a:cxnLst/>
              <a:rect r="r" b="b" t="t" l="l"/>
              <a:pathLst>
                <a:path h="1702342" w="2132853">
                  <a:moveTo>
                    <a:pt x="0" y="0"/>
                  </a:moveTo>
                  <a:lnTo>
                    <a:pt x="2132853" y="0"/>
                  </a:lnTo>
                  <a:lnTo>
                    <a:pt x="2132853" y="1702342"/>
                  </a:lnTo>
                  <a:lnTo>
                    <a:pt x="0" y="170234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4">
                <a:alphaModFix amt="95000"/>
              </a:blip>
              <a:stretch>
                <a:fillRect l="-27461" t="-13535" r="-24239" b="-29014"/>
              </a:stretch>
            </a:blipFill>
          </p:spPr>
        </p:sp>
      </p:grpSp>
      <p:grpSp>
        <p:nvGrpSpPr>
          <p:cNvPr name="Group 30" id="30"/>
          <p:cNvGrpSpPr/>
          <p:nvPr/>
        </p:nvGrpSpPr>
        <p:grpSpPr>
          <a:xfrm rot="0">
            <a:off x="13447032" y="7967344"/>
            <a:ext cx="4786828" cy="2017083"/>
            <a:chOff x="0" y="0"/>
            <a:chExt cx="6382438" cy="2689445"/>
          </a:xfrm>
        </p:grpSpPr>
        <p:sp>
          <p:nvSpPr>
            <p:cNvPr name="Freeform 31" id="31"/>
            <p:cNvSpPr/>
            <p:nvPr/>
          </p:nvSpPr>
          <p:spPr>
            <a:xfrm flipH="false" flipV="false" rot="0">
              <a:off x="4391544" y="1547297"/>
              <a:ext cx="1512924" cy="1009472"/>
            </a:xfrm>
            <a:custGeom>
              <a:avLst/>
              <a:gdLst/>
              <a:ahLst/>
              <a:cxnLst/>
              <a:rect r="r" b="b" t="t" l="l"/>
              <a:pathLst>
                <a:path h="1009472" w="1512924">
                  <a:moveTo>
                    <a:pt x="0" y="0"/>
                  </a:moveTo>
                  <a:lnTo>
                    <a:pt x="1512925" y="0"/>
                  </a:lnTo>
                  <a:lnTo>
                    <a:pt x="1512925" y="1009473"/>
                  </a:lnTo>
                  <a:lnTo>
                    <a:pt x="0" y="100947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5"/>
              <a:stretch>
                <a:fillRect l="0" t="0" r="0" b="0"/>
              </a:stretch>
            </a:blipFill>
          </p:spPr>
        </p:sp>
        <p:sp>
          <p:nvSpPr>
            <p:cNvPr name="Freeform 32" id="32"/>
            <p:cNvSpPr/>
            <p:nvPr/>
          </p:nvSpPr>
          <p:spPr>
            <a:xfrm flipH="false" flipV="false" rot="0">
              <a:off x="1275129" y="1489568"/>
              <a:ext cx="1019895" cy="1199876"/>
            </a:xfrm>
            <a:custGeom>
              <a:avLst/>
              <a:gdLst/>
              <a:ahLst/>
              <a:cxnLst/>
              <a:rect r="r" b="b" t="t" l="l"/>
              <a:pathLst>
                <a:path h="1199876" w="1019895">
                  <a:moveTo>
                    <a:pt x="0" y="0"/>
                  </a:moveTo>
                  <a:lnTo>
                    <a:pt x="1019895" y="0"/>
                  </a:lnTo>
                  <a:lnTo>
                    <a:pt x="1019895" y="1199877"/>
                  </a:lnTo>
                  <a:lnTo>
                    <a:pt x="0" y="119987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6"/>
              <a:stretch>
                <a:fillRect l="0" t="0" r="0" b="0"/>
              </a:stretch>
            </a:blipFill>
          </p:spPr>
        </p:sp>
        <p:sp>
          <p:nvSpPr>
            <p:cNvPr name="Freeform 33" id="33"/>
            <p:cNvSpPr/>
            <p:nvPr/>
          </p:nvSpPr>
          <p:spPr>
            <a:xfrm flipH="false" flipV="false" rot="0">
              <a:off x="0" y="1489568"/>
              <a:ext cx="890926" cy="1090459"/>
            </a:xfrm>
            <a:custGeom>
              <a:avLst/>
              <a:gdLst/>
              <a:ahLst/>
              <a:cxnLst/>
              <a:rect r="r" b="b" t="t" l="l"/>
              <a:pathLst>
                <a:path h="1090459" w="890926">
                  <a:moveTo>
                    <a:pt x="0" y="0"/>
                  </a:moveTo>
                  <a:lnTo>
                    <a:pt x="890926" y="0"/>
                  </a:lnTo>
                  <a:lnTo>
                    <a:pt x="890926" y="1090459"/>
                  </a:lnTo>
                  <a:lnTo>
                    <a:pt x="0" y="109045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7"/>
              <a:stretch>
                <a:fillRect l="0" t="-5756" r="0" b="0"/>
              </a:stretch>
            </a:blipFill>
          </p:spPr>
        </p:sp>
        <p:sp>
          <p:nvSpPr>
            <p:cNvPr name="Freeform 34" id="34"/>
            <p:cNvSpPr/>
            <p:nvPr/>
          </p:nvSpPr>
          <p:spPr>
            <a:xfrm flipH="false" flipV="false" rot="0">
              <a:off x="2679227" y="1584770"/>
              <a:ext cx="1407517" cy="995257"/>
            </a:xfrm>
            <a:custGeom>
              <a:avLst/>
              <a:gdLst/>
              <a:ahLst/>
              <a:cxnLst/>
              <a:rect r="r" b="b" t="t" l="l"/>
              <a:pathLst>
                <a:path h="995257" w="1407517">
                  <a:moveTo>
                    <a:pt x="0" y="0"/>
                  </a:moveTo>
                  <a:lnTo>
                    <a:pt x="1407517" y="0"/>
                  </a:lnTo>
                  <a:lnTo>
                    <a:pt x="1407517" y="995257"/>
                  </a:lnTo>
                  <a:lnTo>
                    <a:pt x="0" y="99525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8"/>
              <a:stretch>
                <a:fillRect l="-21512" t="0" r="-19907" b="0"/>
              </a:stretch>
            </a:blipFill>
          </p:spPr>
        </p:sp>
        <p:sp>
          <p:nvSpPr>
            <p:cNvPr name="Freeform 35" id="35"/>
            <p:cNvSpPr/>
            <p:nvPr/>
          </p:nvSpPr>
          <p:spPr>
            <a:xfrm flipH="false" flipV="false" rot="1411353">
              <a:off x="4894366" y="223129"/>
              <a:ext cx="1335356" cy="1043310"/>
            </a:xfrm>
            <a:custGeom>
              <a:avLst/>
              <a:gdLst/>
              <a:ahLst/>
              <a:cxnLst/>
              <a:rect r="r" b="b" t="t" l="l"/>
              <a:pathLst>
                <a:path h="1043310" w="1335356">
                  <a:moveTo>
                    <a:pt x="0" y="0"/>
                  </a:moveTo>
                  <a:lnTo>
                    <a:pt x="1335356" y="0"/>
                  </a:lnTo>
                  <a:lnTo>
                    <a:pt x="1335356" y="1043310"/>
                  </a:lnTo>
                  <a:lnTo>
                    <a:pt x="0" y="104331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9"/>
              <a:stretch>
                <a:fillRect l="-25876" t="-32571" r="-35582" b="-39210"/>
              </a:stretch>
            </a:blipFill>
          </p:spPr>
        </p:sp>
      </p:grpSp>
    </p:spTree>
  </p:cSld>
  <p:clrMapOvr>
    <a:masterClrMapping/>
  </p:clrMapOvr>
</p:sld>
</file>

<file path=ppt/slides/slide9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15818775" y="4018320"/>
            <a:ext cx="2469225" cy="2049456"/>
          </a:xfrm>
          <a:custGeom>
            <a:avLst/>
            <a:gdLst/>
            <a:ahLst/>
            <a:cxnLst/>
            <a:rect r="r" b="b" t="t" l="l"/>
            <a:pathLst>
              <a:path h="2049456" w="2469225">
                <a:moveTo>
                  <a:pt x="0" y="0"/>
                </a:moveTo>
                <a:lnTo>
                  <a:pt x="2469225" y="0"/>
                </a:lnTo>
                <a:lnTo>
                  <a:pt x="2469225" y="2049456"/>
                </a:lnTo>
                <a:lnTo>
                  <a:pt x="0" y="204945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3" id="3"/>
          <p:cNvSpPr txBox="true"/>
          <p:nvPr/>
        </p:nvSpPr>
        <p:spPr>
          <a:xfrm rot="0">
            <a:off x="1272050" y="2326613"/>
            <a:ext cx="5814747" cy="13335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10349"/>
              </a:lnSpc>
            </a:pPr>
            <a:r>
              <a:rPr lang="en-US" sz="9000">
                <a:solidFill>
                  <a:srgbClr val="3B6254"/>
                </a:solidFill>
                <a:latin typeface="Bebas Neue Cyrillic"/>
                <a:ea typeface="Bebas Neue Cyrillic"/>
                <a:cs typeface="Bebas Neue Cyrillic"/>
                <a:sym typeface="Bebas Neue Cyrillic"/>
              </a:rPr>
              <a:t>Resultados</a:t>
            </a:r>
          </a:p>
        </p:txBody>
      </p:sp>
      <p:sp>
        <p:nvSpPr>
          <p:cNvPr name="TextBox 4" id="4"/>
          <p:cNvSpPr txBox="true"/>
          <p:nvPr/>
        </p:nvSpPr>
        <p:spPr>
          <a:xfrm rot="0">
            <a:off x="1028700" y="4342326"/>
            <a:ext cx="5814747" cy="191643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840"/>
              </a:lnSpc>
            </a:pPr>
            <a:r>
              <a:rPr lang="en-US" sz="2400" spc="48">
                <a:solidFill>
                  <a:srgbClr val="3B6254"/>
                </a:solidFill>
                <a:latin typeface="Be Vietnam"/>
                <a:ea typeface="Be Vietnam"/>
                <a:cs typeface="Be Vietnam"/>
                <a:sym typeface="Be Vietnam"/>
              </a:rPr>
              <a:t>xxx</a:t>
            </a:r>
          </a:p>
          <a:p>
            <a:pPr algn="l">
              <a:lnSpc>
                <a:spcPts val="3840"/>
              </a:lnSpc>
            </a:pPr>
            <a:r>
              <a:rPr lang="en-US" sz="2400" spc="48">
                <a:solidFill>
                  <a:srgbClr val="3B6254"/>
                </a:solidFill>
                <a:latin typeface="Be Vietnam"/>
                <a:ea typeface="Be Vietnam"/>
                <a:cs typeface="Be Vietnam"/>
                <a:sym typeface="Be Vietnam"/>
              </a:rPr>
              <a:t>xxxxxx</a:t>
            </a:r>
          </a:p>
          <a:p>
            <a:pPr algn="l">
              <a:lnSpc>
                <a:spcPts val="3840"/>
              </a:lnSpc>
            </a:pPr>
            <a:r>
              <a:rPr lang="en-US" sz="2400" spc="48">
                <a:solidFill>
                  <a:srgbClr val="3B6254"/>
                </a:solidFill>
                <a:latin typeface="Be Vietnam"/>
                <a:ea typeface="Be Vietnam"/>
                <a:cs typeface="Be Vietnam"/>
                <a:sym typeface="Be Vietnam"/>
              </a:rPr>
              <a:t>xxxxxx</a:t>
            </a:r>
          </a:p>
          <a:p>
            <a:pPr algn="l">
              <a:lnSpc>
                <a:spcPts val="3840"/>
              </a:lnSpc>
            </a:pPr>
            <a:r>
              <a:rPr lang="en-US" sz="2400" spc="48">
                <a:solidFill>
                  <a:srgbClr val="3B6254"/>
                </a:solidFill>
                <a:latin typeface="Be Vietnam"/>
                <a:ea typeface="Be Vietnam"/>
                <a:cs typeface="Be Vietnam"/>
                <a:sym typeface="Be Vietnam"/>
              </a:rPr>
              <a:t>xxxx</a:t>
            </a:r>
          </a:p>
        </p:txBody>
      </p:sp>
      <p:sp>
        <p:nvSpPr>
          <p:cNvPr name="TextBox 5" id="5"/>
          <p:cNvSpPr txBox="true"/>
          <p:nvPr/>
        </p:nvSpPr>
        <p:spPr>
          <a:xfrm rot="0">
            <a:off x="9144000" y="2634020"/>
            <a:ext cx="6043516" cy="118427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200"/>
              </a:lnSpc>
            </a:pPr>
            <a:r>
              <a:rPr lang="en-US" sz="2000" spc="40">
                <a:solidFill>
                  <a:srgbClr val="3B6254"/>
                </a:solidFill>
                <a:latin typeface="Be Vietnam"/>
                <a:ea typeface="Be Vietnam"/>
                <a:cs typeface="Be Vietnam"/>
                <a:sym typeface="Be Vietnam"/>
              </a:rPr>
              <a:t>xxxx</a:t>
            </a:r>
          </a:p>
          <a:p>
            <a:pPr algn="l">
              <a:lnSpc>
                <a:spcPts val="3200"/>
              </a:lnSpc>
            </a:pPr>
            <a:r>
              <a:rPr lang="en-US" sz="2000" spc="40">
                <a:solidFill>
                  <a:srgbClr val="3B6254"/>
                </a:solidFill>
                <a:latin typeface="Be Vietnam"/>
                <a:ea typeface="Be Vietnam"/>
                <a:cs typeface="Be Vietnam"/>
                <a:sym typeface="Be Vietnam"/>
              </a:rPr>
              <a:t>xxxx</a:t>
            </a:r>
          </a:p>
          <a:p>
            <a:pPr algn="l">
              <a:lnSpc>
                <a:spcPts val="3200"/>
              </a:lnSpc>
            </a:pPr>
            <a:r>
              <a:rPr lang="en-US" sz="2000" spc="40">
                <a:solidFill>
                  <a:srgbClr val="3B6254"/>
                </a:solidFill>
                <a:latin typeface="Be Vietnam"/>
                <a:ea typeface="Be Vietnam"/>
                <a:cs typeface="Be Vietnam"/>
                <a:sym typeface="Be Vietnam"/>
              </a:rPr>
              <a:t>xxxx</a:t>
            </a:r>
          </a:p>
        </p:txBody>
      </p:sp>
      <p:sp>
        <p:nvSpPr>
          <p:cNvPr name="TextBox 6" id="6"/>
          <p:cNvSpPr txBox="true"/>
          <p:nvPr/>
        </p:nvSpPr>
        <p:spPr>
          <a:xfrm rot="0">
            <a:off x="9144000" y="6178186"/>
            <a:ext cx="6043516" cy="118427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200"/>
              </a:lnSpc>
            </a:pPr>
            <a:r>
              <a:rPr lang="en-US" sz="2000" spc="40">
                <a:solidFill>
                  <a:srgbClr val="3B6254"/>
                </a:solidFill>
                <a:latin typeface="Be Vietnam"/>
                <a:ea typeface="Be Vietnam"/>
                <a:cs typeface="Be Vietnam"/>
                <a:sym typeface="Be Vietnam"/>
              </a:rPr>
              <a:t>xxxxxx</a:t>
            </a:r>
          </a:p>
          <a:p>
            <a:pPr algn="l">
              <a:lnSpc>
                <a:spcPts val="3200"/>
              </a:lnSpc>
            </a:pPr>
            <a:r>
              <a:rPr lang="en-US" sz="2000" spc="40">
                <a:solidFill>
                  <a:srgbClr val="3B6254"/>
                </a:solidFill>
                <a:latin typeface="Be Vietnam"/>
                <a:ea typeface="Be Vietnam"/>
                <a:cs typeface="Be Vietnam"/>
                <a:sym typeface="Be Vietnam"/>
              </a:rPr>
              <a:t>xxxxx</a:t>
            </a:r>
          </a:p>
          <a:p>
            <a:pPr algn="l">
              <a:lnSpc>
                <a:spcPts val="3200"/>
              </a:lnSpc>
            </a:pPr>
            <a:r>
              <a:rPr lang="en-US" sz="2000" spc="40">
                <a:solidFill>
                  <a:srgbClr val="3B6254"/>
                </a:solidFill>
                <a:latin typeface="Be Vietnam"/>
                <a:ea typeface="Be Vietnam"/>
                <a:cs typeface="Be Vietnam"/>
                <a:sym typeface="Be Vietnam"/>
              </a:rPr>
              <a:t>xxxx</a:t>
            </a:r>
          </a:p>
        </p:txBody>
      </p:sp>
      <p:sp>
        <p:nvSpPr>
          <p:cNvPr name="TextBox 7" id="7"/>
          <p:cNvSpPr txBox="true"/>
          <p:nvPr/>
        </p:nvSpPr>
        <p:spPr>
          <a:xfrm rot="0">
            <a:off x="9144000" y="1820542"/>
            <a:ext cx="6025881" cy="46797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680"/>
              </a:lnSpc>
            </a:pPr>
            <a:r>
              <a:rPr lang="en-US" sz="3200" spc="-96" b="true">
                <a:solidFill>
                  <a:srgbClr val="3B6254"/>
                </a:solidFill>
                <a:latin typeface="Be Vietnam Ultra-Bold"/>
                <a:ea typeface="Be Vietnam Ultra-Bold"/>
                <a:cs typeface="Be Vietnam Ultra-Bold"/>
                <a:sym typeface="Be Vietnam Ultra-Bold"/>
              </a:rPr>
              <a:t>Outcome</a:t>
            </a:r>
          </a:p>
        </p:txBody>
      </p:sp>
      <p:sp>
        <p:nvSpPr>
          <p:cNvPr name="TextBox 8" id="8"/>
          <p:cNvSpPr txBox="true"/>
          <p:nvPr/>
        </p:nvSpPr>
        <p:spPr>
          <a:xfrm rot="0">
            <a:off x="9144000" y="5367216"/>
            <a:ext cx="6025881" cy="46797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680"/>
              </a:lnSpc>
            </a:pPr>
            <a:r>
              <a:rPr lang="en-US" sz="3200" spc="-96" b="true">
                <a:solidFill>
                  <a:srgbClr val="3B6254"/>
                </a:solidFill>
                <a:latin typeface="Be Vietnam Ultra-Bold"/>
                <a:ea typeface="Be Vietnam Ultra-Bold"/>
                <a:cs typeface="Be Vietnam Ultra-Bold"/>
                <a:sym typeface="Be Vietnam Ultra-Bold"/>
              </a:rPr>
              <a:t>Impact</a:t>
            </a:r>
          </a:p>
        </p:txBody>
      </p:sp>
      <p:sp>
        <p:nvSpPr>
          <p:cNvPr name="Freeform 9" id="9"/>
          <p:cNvSpPr/>
          <p:nvPr/>
        </p:nvSpPr>
        <p:spPr>
          <a:xfrm flipH="true" flipV="false" rot="0">
            <a:off x="0" y="-83016"/>
            <a:ext cx="3407709" cy="2602638"/>
          </a:xfrm>
          <a:custGeom>
            <a:avLst/>
            <a:gdLst/>
            <a:ahLst/>
            <a:cxnLst/>
            <a:rect r="r" b="b" t="t" l="l"/>
            <a:pathLst>
              <a:path h="2602638" w="3407709">
                <a:moveTo>
                  <a:pt x="3407709" y="0"/>
                </a:moveTo>
                <a:lnTo>
                  <a:pt x="0" y="0"/>
                </a:lnTo>
                <a:lnTo>
                  <a:pt x="0" y="2602637"/>
                </a:lnTo>
                <a:lnTo>
                  <a:pt x="3407709" y="2602637"/>
                </a:lnTo>
                <a:lnTo>
                  <a:pt x="3407709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  <a:ln cap="sq">
            <a:noFill/>
            <a:prstDash val="solid"/>
            <a:miter/>
          </a:ln>
        </p:spPr>
      </p:sp>
      <p:sp>
        <p:nvSpPr>
          <p:cNvPr name="Freeform 10" id="10"/>
          <p:cNvSpPr/>
          <p:nvPr/>
        </p:nvSpPr>
        <p:spPr>
          <a:xfrm flipH="false" flipV="false" rot="0">
            <a:off x="6127686" y="-1340374"/>
            <a:ext cx="3016314" cy="2680749"/>
          </a:xfrm>
          <a:custGeom>
            <a:avLst/>
            <a:gdLst/>
            <a:ahLst/>
            <a:cxnLst/>
            <a:rect r="r" b="b" t="t" l="l"/>
            <a:pathLst>
              <a:path h="2680749" w="3016314">
                <a:moveTo>
                  <a:pt x="0" y="0"/>
                </a:moveTo>
                <a:lnTo>
                  <a:pt x="3016314" y="0"/>
                </a:lnTo>
                <a:lnTo>
                  <a:pt x="3016314" y="2680748"/>
                </a:lnTo>
                <a:lnTo>
                  <a:pt x="0" y="2680748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1" id="11"/>
          <p:cNvSpPr/>
          <p:nvPr/>
        </p:nvSpPr>
        <p:spPr>
          <a:xfrm flipH="false" flipV="false" rot="0">
            <a:off x="0" y="7253938"/>
            <a:ext cx="2024569" cy="3033062"/>
          </a:xfrm>
          <a:custGeom>
            <a:avLst/>
            <a:gdLst/>
            <a:ahLst/>
            <a:cxnLst/>
            <a:rect r="r" b="b" t="t" l="l"/>
            <a:pathLst>
              <a:path h="3033062" w="2024569">
                <a:moveTo>
                  <a:pt x="0" y="0"/>
                </a:moveTo>
                <a:lnTo>
                  <a:pt x="2024569" y="0"/>
                </a:lnTo>
                <a:lnTo>
                  <a:pt x="2024569" y="3033062"/>
                </a:lnTo>
                <a:lnTo>
                  <a:pt x="0" y="3033062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 l="0" t="0" r="0" b="0"/>
            </a:stretch>
          </a:blipFill>
        </p:spPr>
      </p:sp>
      <p:grpSp>
        <p:nvGrpSpPr>
          <p:cNvPr name="Group 12" id="12"/>
          <p:cNvGrpSpPr/>
          <p:nvPr/>
        </p:nvGrpSpPr>
        <p:grpSpPr>
          <a:xfrm rot="0">
            <a:off x="13480883" y="-417529"/>
            <a:ext cx="4573551" cy="2181192"/>
            <a:chOff x="0" y="0"/>
            <a:chExt cx="6098069" cy="2908256"/>
          </a:xfrm>
        </p:grpSpPr>
        <p:sp>
          <p:nvSpPr>
            <p:cNvPr name="Freeform 13" id="13"/>
            <p:cNvSpPr/>
            <p:nvPr/>
          </p:nvSpPr>
          <p:spPr>
            <a:xfrm flipH="false" flipV="false" rot="0">
              <a:off x="1157356" y="1031406"/>
              <a:ext cx="4940713" cy="1876849"/>
            </a:xfrm>
            <a:custGeom>
              <a:avLst/>
              <a:gdLst/>
              <a:ahLst/>
              <a:cxnLst/>
              <a:rect r="r" b="b" t="t" l="l"/>
              <a:pathLst>
                <a:path h="1876849" w="4940713">
                  <a:moveTo>
                    <a:pt x="0" y="0"/>
                  </a:moveTo>
                  <a:lnTo>
                    <a:pt x="4940713" y="0"/>
                  </a:lnTo>
                  <a:lnTo>
                    <a:pt x="4940713" y="1876850"/>
                  </a:lnTo>
                  <a:lnTo>
                    <a:pt x="0" y="187685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9"/>
              <a:stretch>
                <a:fillRect l="0" t="0" r="0" b="0"/>
              </a:stretch>
            </a:blipFill>
          </p:spPr>
        </p:sp>
        <p:sp>
          <p:nvSpPr>
            <p:cNvPr name="Freeform 14" id="14"/>
            <p:cNvSpPr/>
            <p:nvPr/>
          </p:nvSpPr>
          <p:spPr>
            <a:xfrm flipH="false" flipV="false" rot="0">
              <a:off x="2932868" y="1338314"/>
              <a:ext cx="526971" cy="351314"/>
            </a:xfrm>
            <a:custGeom>
              <a:avLst/>
              <a:gdLst/>
              <a:ahLst/>
              <a:cxnLst/>
              <a:rect r="r" b="b" t="t" l="l"/>
              <a:pathLst>
                <a:path h="351314" w="526971">
                  <a:moveTo>
                    <a:pt x="0" y="0"/>
                  </a:moveTo>
                  <a:lnTo>
                    <a:pt x="526971" y="0"/>
                  </a:lnTo>
                  <a:lnTo>
                    <a:pt x="526971" y="351314"/>
                  </a:lnTo>
                  <a:lnTo>
                    <a:pt x="0" y="35131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0"/>
              <a:stretch>
                <a:fillRect l="0" t="0" r="0" b="0"/>
              </a:stretch>
            </a:blipFill>
          </p:spPr>
        </p:sp>
        <p:sp>
          <p:nvSpPr>
            <p:cNvPr name="Freeform 15" id="15"/>
            <p:cNvSpPr/>
            <p:nvPr/>
          </p:nvSpPr>
          <p:spPr>
            <a:xfrm flipH="false" flipV="false" rot="-1239646">
              <a:off x="231736" y="321530"/>
              <a:ext cx="2132853" cy="1702342"/>
            </a:xfrm>
            <a:custGeom>
              <a:avLst/>
              <a:gdLst/>
              <a:ahLst/>
              <a:cxnLst/>
              <a:rect r="r" b="b" t="t" l="l"/>
              <a:pathLst>
                <a:path h="1702342" w="2132853">
                  <a:moveTo>
                    <a:pt x="0" y="0"/>
                  </a:moveTo>
                  <a:lnTo>
                    <a:pt x="2132853" y="0"/>
                  </a:lnTo>
                  <a:lnTo>
                    <a:pt x="2132853" y="1702342"/>
                  </a:lnTo>
                  <a:lnTo>
                    <a:pt x="0" y="170234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1">
                <a:alphaModFix amt="95000"/>
              </a:blip>
              <a:stretch>
                <a:fillRect l="-27461" t="-13535" r="-24239" b="-29014"/>
              </a:stretch>
            </a:blipFill>
          </p:spPr>
        </p:sp>
      </p:grpSp>
      <p:grpSp>
        <p:nvGrpSpPr>
          <p:cNvPr name="Group 16" id="16"/>
          <p:cNvGrpSpPr/>
          <p:nvPr/>
        </p:nvGrpSpPr>
        <p:grpSpPr>
          <a:xfrm rot="0">
            <a:off x="13447032" y="7967344"/>
            <a:ext cx="4786828" cy="2017083"/>
            <a:chOff x="0" y="0"/>
            <a:chExt cx="6382438" cy="2689445"/>
          </a:xfrm>
        </p:grpSpPr>
        <p:sp>
          <p:nvSpPr>
            <p:cNvPr name="Freeform 17" id="17"/>
            <p:cNvSpPr/>
            <p:nvPr/>
          </p:nvSpPr>
          <p:spPr>
            <a:xfrm flipH="false" flipV="false" rot="0">
              <a:off x="4391544" y="1547297"/>
              <a:ext cx="1512924" cy="1009472"/>
            </a:xfrm>
            <a:custGeom>
              <a:avLst/>
              <a:gdLst/>
              <a:ahLst/>
              <a:cxnLst/>
              <a:rect r="r" b="b" t="t" l="l"/>
              <a:pathLst>
                <a:path h="1009472" w="1512924">
                  <a:moveTo>
                    <a:pt x="0" y="0"/>
                  </a:moveTo>
                  <a:lnTo>
                    <a:pt x="1512925" y="0"/>
                  </a:lnTo>
                  <a:lnTo>
                    <a:pt x="1512925" y="1009473"/>
                  </a:lnTo>
                  <a:lnTo>
                    <a:pt x="0" y="100947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2"/>
              <a:stretch>
                <a:fillRect l="0" t="0" r="0" b="0"/>
              </a:stretch>
            </a:blipFill>
          </p:spPr>
        </p:sp>
        <p:sp>
          <p:nvSpPr>
            <p:cNvPr name="Freeform 18" id="18"/>
            <p:cNvSpPr/>
            <p:nvPr/>
          </p:nvSpPr>
          <p:spPr>
            <a:xfrm flipH="false" flipV="false" rot="0">
              <a:off x="1275129" y="1489568"/>
              <a:ext cx="1019895" cy="1199876"/>
            </a:xfrm>
            <a:custGeom>
              <a:avLst/>
              <a:gdLst/>
              <a:ahLst/>
              <a:cxnLst/>
              <a:rect r="r" b="b" t="t" l="l"/>
              <a:pathLst>
                <a:path h="1199876" w="1019895">
                  <a:moveTo>
                    <a:pt x="0" y="0"/>
                  </a:moveTo>
                  <a:lnTo>
                    <a:pt x="1019895" y="0"/>
                  </a:lnTo>
                  <a:lnTo>
                    <a:pt x="1019895" y="1199877"/>
                  </a:lnTo>
                  <a:lnTo>
                    <a:pt x="0" y="119987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3"/>
              <a:stretch>
                <a:fillRect l="0" t="0" r="0" b="0"/>
              </a:stretch>
            </a:blipFill>
          </p:spPr>
        </p:sp>
        <p:sp>
          <p:nvSpPr>
            <p:cNvPr name="Freeform 19" id="19"/>
            <p:cNvSpPr/>
            <p:nvPr/>
          </p:nvSpPr>
          <p:spPr>
            <a:xfrm flipH="false" flipV="false" rot="0">
              <a:off x="0" y="1489568"/>
              <a:ext cx="890926" cy="1090459"/>
            </a:xfrm>
            <a:custGeom>
              <a:avLst/>
              <a:gdLst/>
              <a:ahLst/>
              <a:cxnLst/>
              <a:rect r="r" b="b" t="t" l="l"/>
              <a:pathLst>
                <a:path h="1090459" w="890926">
                  <a:moveTo>
                    <a:pt x="0" y="0"/>
                  </a:moveTo>
                  <a:lnTo>
                    <a:pt x="890926" y="0"/>
                  </a:lnTo>
                  <a:lnTo>
                    <a:pt x="890926" y="1090459"/>
                  </a:lnTo>
                  <a:lnTo>
                    <a:pt x="0" y="109045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4"/>
              <a:stretch>
                <a:fillRect l="0" t="-5756" r="0" b="0"/>
              </a:stretch>
            </a:blipFill>
          </p:spPr>
        </p:sp>
        <p:sp>
          <p:nvSpPr>
            <p:cNvPr name="Freeform 20" id="20"/>
            <p:cNvSpPr/>
            <p:nvPr/>
          </p:nvSpPr>
          <p:spPr>
            <a:xfrm flipH="false" flipV="false" rot="0">
              <a:off x="2679227" y="1584770"/>
              <a:ext cx="1407517" cy="995257"/>
            </a:xfrm>
            <a:custGeom>
              <a:avLst/>
              <a:gdLst/>
              <a:ahLst/>
              <a:cxnLst/>
              <a:rect r="r" b="b" t="t" l="l"/>
              <a:pathLst>
                <a:path h="995257" w="1407517">
                  <a:moveTo>
                    <a:pt x="0" y="0"/>
                  </a:moveTo>
                  <a:lnTo>
                    <a:pt x="1407517" y="0"/>
                  </a:lnTo>
                  <a:lnTo>
                    <a:pt x="1407517" y="995257"/>
                  </a:lnTo>
                  <a:lnTo>
                    <a:pt x="0" y="99525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5"/>
              <a:stretch>
                <a:fillRect l="-21512" t="0" r="-19907" b="0"/>
              </a:stretch>
            </a:blipFill>
          </p:spPr>
        </p:sp>
        <p:sp>
          <p:nvSpPr>
            <p:cNvPr name="Freeform 21" id="21"/>
            <p:cNvSpPr/>
            <p:nvPr/>
          </p:nvSpPr>
          <p:spPr>
            <a:xfrm flipH="false" flipV="false" rot="1411353">
              <a:off x="4894366" y="223129"/>
              <a:ext cx="1335356" cy="1043310"/>
            </a:xfrm>
            <a:custGeom>
              <a:avLst/>
              <a:gdLst/>
              <a:ahLst/>
              <a:cxnLst/>
              <a:rect r="r" b="b" t="t" l="l"/>
              <a:pathLst>
                <a:path h="1043310" w="1335356">
                  <a:moveTo>
                    <a:pt x="0" y="0"/>
                  </a:moveTo>
                  <a:lnTo>
                    <a:pt x="1335356" y="0"/>
                  </a:lnTo>
                  <a:lnTo>
                    <a:pt x="1335356" y="1043310"/>
                  </a:lnTo>
                  <a:lnTo>
                    <a:pt x="0" y="104331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6"/>
              <a:stretch>
                <a:fillRect l="-25876" t="-32571" r="-35582" b="-39210"/>
              </a:stretch>
            </a:blipFill>
          </p:spPr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2006-08-16T00:00:00Z</dcterms:created>
  <dc:identifier>DAGgWsPben8</dc:identifier>
  <dcterms:modified xsi:type="dcterms:W3CDTF">2011-08-01T06:04:30Z</dcterms:modified>
  <cp:revision>1</cp:revision>
  <dc:title>Plantilla congreso SOCOLEN</dc:title>
</cp:coreProperties>
</file>